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5" r:id="rId2"/>
    <p:sldId id="295" r:id="rId3"/>
    <p:sldId id="267" r:id="rId4"/>
    <p:sldId id="266" r:id="rId5"/>
    <p:sldId id="268" r:id="rId6"/>
    <p:sldId id="271" r:id="rId7"/>
    <p:sldId id="269" r:id="rId8"/>
    <p:sldId id="270" r:id="rId9"/>
    <p:sldId id="272" r:id="rId10"/>
    <p:sldId id="273" r:id="rId11"/>
    <p:sldId id="274" r:id="rId12"/>
    <p:sldId id="278" r:id="rId13"/>
    <p:sldId id="289" r:id="rId14"/>
    <p:sldId id="279" r:id="rId15"/>
    <p:sldId id="285" r:id="rId16"/>
    <p:sldId id="303" r:id="rId17"/>
    <p:sldId id="288" r:id="rId18"/>
    <p:sldId id="294" r:id="rId19"/>
    <p:sldId id="284" r:id="rId20"/>
    <p:sldId id="283" r:id="rId21"/>
    <p:sldId id="291" r:id="rId22"/>
    <p:sldId id="280" r:id="rId23"/>
    <p:sldId id="281" r:id="rId24"/>
    <p:sldId id="293" r:id="rId25"/>
    <p:sldId id="290" r:id="rId26"/>
    <p:sldId id="275" r:id="rId27"/>
    <p:sldId id="277" r:id="rId28"/>
    <p:sldId id="276"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696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412" autoAdjust="0"/>
    <p:restoredTop sz="95226" autoAdjust="0"/>
  </p:normalViewPr>
  <p:slideViewPr>
    <p:cSldViewPr snapToGrid="0">
      <p:cViewPr varScale="1">
        <p:scale>
          <a:sx n="111" d="100"/>
          <a:sy n="111" d="100"/>
        </p:scale>
        <p:origin x="-762"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C1A75-869E-4BFA-BEBE-CC080F924C1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ED914B7-7CB5-4B1A-8168-9916567147D4}">
      <dgm:prSet/>
      <dgm:spPr/>
      <dgm:t>
        <a:bodyPr/>
        <a:lstStyle/>
        <a:p>
          <a:r>
            <a:rPr lang="en-US" b="1" dirty="0"/>
            <a:t>Catheterization - intermittent (IC): </a:t>
          </a:r>
          <a:endParaRPr lang="en-US" dirty="0"/>
        </a:p>
      </dgm:t>
    </dgm:pt>
    <dgm:pt modelId="{FD4485B4-4098-40C7-B870-3639DE8493A6}" type="parTrans" cxnId="{958F3C27-3D21-416E-953B-9B4D946E1DDB}">
      <dgm:prSet/>
      <dgm:spPr/>
      <dgm:t>
        <a:bodyPr/>
        <a:lstStyle/>
        <a:p>
          <a:endParaRPr lang="en-US"/>
        </a:p>
      </dgm:t>
    </dgm:pt>
    <dgm:pt modelId="{6289B1F8-1860-4238-8B12-B7C6EAB92740}" type="sibTrans" cxnId="{958F3C27-3D21-416E-953B-9B4D946E1DDB}">
      <dgm:prSet/>
      <dgm:spPr/>
      <dgm:t>
        <a:bodyPr/>
        <a:lstStyle/>
        <a:p>
          <a:endParaRPr lang="en-US"/>
        </a:p>
      </dgm:t>
    </dgm:pt>
    <dgm:pt modelId="{25BF3742-34E1-43A9-A3BF-5D9E18AB5565}">
      <dgm:prSet custT="1"/>
      <dgm:spPr/>
      <dgm:t>
        <a:bodyPr/>
        <a:lstStyle/>
        <a:p>
          <a:r>
            <a:rPr lang="en-US" sz="2800" b="0" dirty="0"/>
            <a:t>Drainage of the bladder or a urinary reservoir with subsequent removal of the catheter mostly at regular intervals</a:t>
          </a:r>
        </a:p>
      </dgm:t>
    </dgm:pt>
    <dgm:pt modelId="{7DA639D3-463E-473E-B53B-39F3BBFA3314}" type="parTrans" cxnId="{449CEF3E-C2A4-4BFD-9211-B89794C2E3FF}">
      <dgm:prSet/>
      <dgm:spPr/>
      <dgm:t>
        <a:bodyPr/>
        <a:lstStyle/>
        <a:p>
          <a:endParaRPr lang="en-US"/>
        </a:p>
      </dgm:t>
    </dgm:pt>
    <dgm:pt modelId="{014FBAF5-5962-43C3-BB1A-9664B14DEEF9}" type="sibTrans" cxnId="{449CEF3E-C2A4-4BFD-9211-B89794C2E3FF}">
      <dgm:prSet/>
      <dgm:spPr/>
      <dgm:t>
        <a:bodyPr/>
        <a:lstStyle/>
        <a:p>
          <a:endParaRPr lang="en-US"/>
        </a:p>
      </dgm:t>
    </dgm:pt>
    <dgm:pt modelId="{B187A172-2C3A-4266-A706-7B3FDD2102EE}">
      <dgm:prSet/>
      <dgm:spPr/>
      <dgm:t>
        <a:bodyPr/>
        <a:lstStyle/>
        <a:p>
          <a:r>
            <a:rPr lang="en-US" b="1" dirty="0"/>
            <a:t>Catheterization - clean intermittent (CIC): </a:t>
          </a:r>
          <a:endParaRPr lang="en-US" dirty="0"/>
        </a:p>
      </dgm:t>
    </dgm:pt>
    <dgm:pt modelId="{46BCC25F-4DF1-4B20-A1CC-D812147087A7}" type="parTrans" cxnId="{B70279F9-5954-4313-85D5-2722687A8352}">
      <dgm:prSet/>
      <dgm:spPr/>
      <dgm:t>
        <a:bodyPr/>
        <a:lstStyle/>
        <a:p>
          <a:endParaRPr lang="en-US"/>
        </a:p>
      </dgm:t>
    </dgm:pt>
    <dgm:pt modelId="{1408666C-D20F-44DF-8C6F-2C1C1523627F}" type="sibTrans" cxnId="{B70279F9-5954-4313-85D5-2722687A8352}">
      <dgm:prSet/>
      <dgm:spPr/>
      <dgm:t>
        <a:bodyPr/>
        <a:lstStyle/>
        <a:p>
          <a:endParaRPr lang="en-US"/>
        </a:p>
      </dgm:t>
    </dgm:pt>
    <dgm:pt modelId="{7B1F4B06-FA5C-4B4A-983E-86D0E3E201ED}">
      <dgm:prSet custT="1"/>
      <dgm:spPr/>
      <dgm:t>
        <a:bodyPr/>
        <a:lstStyle/>
        <a:p>
          <a:r>
            <a:rPr lang="en-US" sz="2800" b="0" dirty="0"/>
            <a:t>This is the use of a clean technique. This implies ordinary hand and genitals washing techniques and use of disposable or cleansed reusable catheters.</a:t>
          </a:r>
        </a:p>
      </dgm:t>
    </dgm:pt>
    <dgm:pt modelId="{EE76C8FB-455D-4649-8AB3-ECD0E9C9465D}" type="parTrans" cxnId="{FF45035E-AD9F-4286-B718-937C68101115}">
      <dgm:prSet/>
      <dgm:spPr/>
      <dgm:t>
        <a:bodyPr/>
        <a:lstStyle/>
        <a:p>
          <a:endParaRPr lang="en-US"/>
        </a:p>
      </dgm:t>
    </dgm:pt>
    <dgm:pt modelId="{23757E6E-9334-41AC-896E-5D5D85E7E645}" type="sibTrans" cxnId="{FF45035E-AD9F-4286-B718-937C68101115}">
      <dgm:prSet/>
      <dgm:spPr/>
      <dgm:t>
        <a:bodyPr/>
        <a:lstStyle/>
        <a:p>
          <a:endParaRPr lang="en-US"/>
        </a:p>
      </dgm:t>
    </dgm:pt>
    <dgm:pt modelId="{E7E966A0-464D-455A-89CB-A9F0F8CD30C8}" type="pres">
      <dgm:prSet presAssocID="{4E0C1A75-869E-4BFA-BEBE-CC080F924C1E}" presName="vert0" presStyleCnt="0">
        <dgm:presLayoutVars>
          <dgm:dir/>
          <dgm:animOne val="branch"/>
          <dgm:animLvl val="lvl"/>
        </dgm:presLayoutVars>
      </dgm:prSet>
      <dgm:spPr/>
      <dgm:t>
        <a:bodyPr/>
        <a:lstStyle/>
        <a:p>
          <a:endParaRPr lang="en-US"/>
        </a:p>
      </dgm:t>
    </dgm:pt>
    <dgm:pt modelId="{E306C247-62E1-4C8F-8F5C-CE01C180C9F5}" type="pres">
      <dgm:prSet presAssocID="{BED914B7-7CB5-4B1A-8168-9916567147D4}" presName="thickLine" presStyleLbl="alignNode1" presStyleIdx="0" presStyleCnt="2"/>
      <dgm:spPr/>
    </dgm:pt>
    <dgm:pt modelId="{B79F9963-4A39-4117-8379-E69B72EEA9F3}" type="pres">
      <dgm:prSet presAssocID="{BED914B7-7CB5-4B1A-8168-9916567147D4}" presName="horz1" presStyleCnt="0"/>
      <dgm:spPr/>
    </dgm:pt>
    <dgm:pt modelId="{65185198-5485-480A-8568-D3B8BBD36091}" type="pres">
      <dgm:prSet presAssocID="{BED914B7-7CB5-4B1A-8168-9916567147D4}" presName="tx1" presStyleLbl="revTx" presStyleIdx="0" presStyleCnt="4" custScaleX="129753"/>
      <dgm:spPr/>
      <dgm:t>
        <a:bodyPr/>
        <a:lstStyle/>
        <a:p>
          <a:endParaRPr lang="en-US"/>
        </a:p>
      </dgm:t>
    </dgm:pt>
    <dgm:pt modelId="{B61DE25C-EC5D-4E93-ABEB-417FF65C135C}" type="pres">
      <dgm:prSet presAssocID="{BED914B7-7CB5-4B1A-8168-9916567147D4}" presName="vert1" presStyleCnt="0"/>
      <dgm:spPr/>
    </dgm:pt>
    <dgm:pt modelId="{BAEBB6B8-274F-44B8-BF1D-9756FC5F5C5B}" type="pres">
      <dgm:prSet presAssocID="{25BF3742-34E1-43A9-A3BF-5D9E18AB5565}" presName="vertSpace2a" presStyleCnt="0"/>
      <dgm:spPr/>
    </dgm:pt>
    <dgm:pt modelId="{CFB7B97E-818F-4C84-81DF-0A573AE426DC}" type="pres">
      <dgm:prSet presAssocID="{25BF3742-34E1-43A9-A3BF-5D9E18AB5565}" presName="horz2" presStyleCnt="0"/>
      <dgm:spPr/>
    </dgm:pt>
    <dgm:pt modelId="{F9F850DA-D34D-4EB0-B2DD-F0272A33DD5B}" type="pres">
      <dgm:prSet presAssocID="{25BF3742-34E1-43A9-A3BF-5D9E18AB5565}" presName="horzSpace2" presStyleCnt="0"/>
      <dgm:spPr/>
    </dgm:pt>
    <dgm:pt modelId="{1798D147-D1B3-482E-9384-4492F7CBC3D8}" type="pres">
      <dgm:prSet presAssocID="{25BF3742-34E1-43A9-A3BF-5D9E18AB5565}" presName="tx2" presStyleLbl="revTx" presStyleIdx="1" presStyleCnt="4"/>
      <dgm:spPr/>
      <dgm:t>
        <a:bodyPr/>
        <a:lstStyle/>
        <a:p>
          <a:endParaRPr lang="en-US"/>
        </a:p>
      </dgm:t>
    </dgm:pt>
    <dgm:pt modelId="{26279524-3E10-4B6F-BEA8-D48E0235AE57}" type="pres">
      <dgm:prSet presAssocID="{25BF3742-34E1-43A9-A3BF-5D9E18AB5565}" presName="vert2" presStyleCnt="0"/>
      <dgm:spPr/>
    </dgm:pt>
    <dgm:pt modelId="{AE72EAE7-BE28-4B68-BA31-8DD39763E508}" type="pres">
      <dgm:prSet presAssocID="{25BF3742-34E1-43A9-A3BF-5D9E18AB5565}" presName="thinLine2b" presStyleLbl="callout" presStyleIdx="0" presStyleCnt="2"/>
      <dgm:spPr/>
    </dgm:pt>
    <dgm:pt modelId="{55178D32-2B8F-4775-B9C8-FE9FD3970888}" type="pres">
      <dgm:prSet presAssocID="{25BF3742-34E1-43A9-A3BF-5D9E18AB5565}" presName="vertSpace2b" presStyleCnt="0"/>
      <dgm:spPr/>
    </dgm:pt>
    <dgm:pt modelId="{6A9019F5-9898-4FCF-9655-070F0874EA95}" type="pres">
      <dgm:prSet presAssocID="{B187A172-2C3A-4266-A706-7B3FDD2102EE}" presName="thickLine" presStyleLbl="alignNode1" presStyleIdx="1" presStyleCnt="2"/>
      <dgm:spPr/>
    </dgm:pt>
    <dgm:pt modelId="{5C8A290B-C676-4F4E-87EC-81F0D4750127}" type="pres">
      <dgm:prSet presAssocID="{B187A172-2C3A-4266-A706-7B3FDD2102EE}" presName="horz1" presStyleCnt="0"/>
      <dgm:spPr/>
    </dgm:pt>
    <dgm:pt modelId="{6AF81594-D44C-4AC7-9506-513E84804575}" type="pres">
      <dgm:prSet presAssocID="{B187A172-2C3A-4266-A706-7B3FDD2102EE}" presName="tx1" presStyleLbl="revTx" presStyleIdx="2" presStyleCnt="4"/>
      <dgm:spPr/>
      <dgm:t>
        <a:bodyPr/>
        <a:lstStyle/>
        <a:p>
          <a:endParaRPr lang="en-US"/>
        </a:p>
      </dgm:t>
    </dgm:pt>
    <dgm:pt modelId="{0F30AF69-83E3-4F7A-9873-A5099F0A0D82}" type="pres">
      <dgm:prSet presAssocID="{B187A172-2C3A-4266-A706-7B3FDD2102EE}" presName="vert1" presStyleCnt="0"/>
      <dgm:spPr/>
    </dgm:pt>
    <dgm:pt modelId="{D6876F06-59E6-403D-80AD-15077CD0240B}" type="pres">
      <dgm:prSet presAssocID="{7B1F4B06-FA5C-4B4A-983E-86D0E3E201ED}" presName="vertSpace2a" presStyleCnt="0"/>
      <dgm:spPr/>
    </dgm:pt>
    <dgm:pt modelId="{A56D7071-E0B3-4CA0-A619-0A436BD67F7E}" type="pres">
      <dgm:prSet presAssocID="{7B1F4B06-FA5C-4B4A-983E-86D0E3E201ED}" presName="horz2" presStyleCnt="0"/>
      <dgm:spPr/>
    </dgm:pt>
    <dgm:pt modelId="{5DA65D86-2630-4E43-82EA-44637DA8C235}" type="pres">
      <dgm:prSet presAssocID="{7B1F4B06-FA5C-4B4A-983E-86D0E3E201ED}" presName="horzSpace2" presStyleCnt="0"/>
      <dgm:spPr/>
    </dgm:pt>
    <dgm:pt modelId="{CE68FE99-8321-4CF4-BD3D-8A60961BBCD1}" type="pres">
      <dgm:prSet presAssocID="{7B1F4B06-FA5C-4B4A-983E-86D0E3E201ED}" presName="tx2" presStyleLbl="revTx" presStyleIdx="3" presStyleCnt="4"/>
      <dgm:spPr/>
      <dgm:t>
        <a:bodyPr/>
        <a:lstStyle/>
        <a:p>
          <a:endParaRPr lang="en-US"/>
        </a:p>
      </dgm:t>
    </dgm:pt>
    <dgm:pt modelId="{7E91EAE0-CA65-4A7E-97CB-B8D13159842B}" type="pres">
      <dgm:prSet presAssocID="{7B1F4B06-FA5C-4B4A-983E-86D0E3E201ED}" presName="vert2" presStyleCnt="0"/>
      <dgm:spPr/>
    </dgm:pt>
    <dgm:pt modelId="{2ABF83FE-26F6-450E-B316-08D29B420B22}" type="pres">
      <dgm:prSet presAssocID="{7B1F4B06-FA5C-4B4A-983E-86D0E3E201ED}" presName="thinLine2b" presStyleLbl="callout" presStyleIdx="1" presStyleCnt="2"/>
      <dgm:spPr/>
    </dgm:pt>
    <dgm:pt modelId="{628BB871-0EE1-4D7F-87DA-B8AEE0D974E6}" type="pres">
      <dgm:prSet presAssocID="{7B1F4B06-FA5C-4B4A-983E-86D0E3E201ED}" presName="vertSpace2b" presStyleCnt="0"/>
      <dgm:spPr/>
    </dgm:pt>
  </dgm:ptLst>
  <dgm:cxnLst>
    <dgm:cxn modelId="{00FBB359-602B-4242-8C37-EAB700AD458A}" type="presOf" srcId="{25BF3742-34E1-43A9-A3BF-5D9E18AB5565}" destId="{1798D147-D1B3-482E-9384-4492F7CBC3D8}" srcOrd="0" destOrd="0" presId="urn:microsoft.com/office/officeart/2008/layout/LinedList"/>
    <dgm:cxn modelId="{31C2F88C-1551-436E-B844-F0D818EBCDFB}" type="presOf" srcId="{7B1F4B06-FA5C-4B4A-983E-86D0E3E201ED}" destId="{CE68FE99-8321-4CF4-BD3D-8A60961BBCD1}" srcOrd="0" destOrd="0" presId="urn:microsoft.com/office/officeart/2008/layout/LinedList"/>
    <dgm:cxn modelId="{17B6AB20-47CB-4E08-8962-D419C67C0202}" type="presOf" srcId="{B187A172-2C3A-4266-A706-7B3FDD2102EE}" destId="{6AF81594-D44C-4AC7-9506-513E84804575}" srcOrd="0" destOrd="0" presId="urn:microsoft.com/office/officeart/2008/layout/LinedList"/>
    <dgm:cxn modelId="{9EC53B4F-D358-4FD4-A7F0-12883743E698}" type="presOf" srcId="{BED914B7-7CB5-4B1A-8168-9916567147D4}" destId="{65185198-5485-480A-8568-D3B8BBD36091}" srcOrd="0" destOrd="0" presId="urn:microsoft.com/office/officeart/2008/layout/LinedList"/>
    <dgm:cxn modelId="{10FC3FAE-A1E3-4A20-8A3C-5BD6B95756B2}" type="presOf" srcId="{4E0C1A75-869E-4BFA-BEBE-CC080F924C1E}" destId="{E7E966A0-464D-455A-89CB-A9F0F8CD30C8}" srcOrd="0" destOrd="0" presId="urn:microsoft.com/office/officeart/2008/layout/LinedList"/>
    <dgm:cxn modelId="{958F3C27-3D21-416E-953B-9B4D946E1DDB}" srcId="{4E0C1A75-869E-4BFA-BEBE-CC080F924C1E}" destId="{BED914B7-7CB5-4B1A-8168-9916567147D4}" srcOrd="0" destOrd="0" parTransId="{FD4485B4-4098-40C7-B870-3639DE8493A6}" sibTransId="{6289B1F8-1860-4238-8B12-B7C6EAB92740}"/>
    <dgm:cxn modelId="{449CEF3E-C2A4-4BFD-9211-B89794C2E3FF}" srcId="{BED914B7-7CB5-4B1A-8168-9916567147D4}" destId="{25BF3742-34E1-43A9-A3BF-5D9E18AB5565}" srcOrd="0" destOrd="0" parTransId="{7DA639D3-463E-473E-B53B-39F3BBFA3314}" sibTransId="{014FBAF5-5962-43C3-BB1A-9664B14DEEF9}"/>
    <dgm:cxn modelId="{FF45035E-AD9F-4286-B718-937C68101115}" srcId="{B187A172-2C3A-4266-A706-7B3FDD2102EE}" destId="{7B1F4B06-FA5C-4B4A-983E-86D0E3E201ED}" srcOrd="0" destOrd="0" parTransId="{EE76C8FB-455D-4649-8AB3-ECD0E9C9465D}" sibTransId="{23757E6E-9334-41AC-896E-5D5D85E7E645}"/>
    <dgm:cxn modelId="{B70279F9-5954-4313-85D5-2722687A8352}" srcId="{4E0C1A75-869E-4BFA-BEBE-CC080F924C1E}" destId="{B187A172-2C3A-4266-A706-7B3FDD2102EE}" srcOrd="1" destOrd="0" parTransId="{46BCC25F-4DF1-4B20-A1CC-D812147087A7}" sibTransId="{1408666C-D20F-44DF-8C6F-2C1C1523627F}"/>
    <dgm:cxn modelId="{3195A9D7-51E4-4DC4-AD99-4A4D09069189}" type="presParOf" srcId="{E7E966A0-464D-455A-89CB-A9F0F8CD30C8}" destId="{E306C247-62E1-4C8F-8F5C-CE01C180C9F5}" srcOrd="0" destOrd="0" presId="urn:microsoft.com/office/officeart/2008/layout/LinedList"/>
    <dgm:cxn modelId="{51FB52E4-AF54-4763-AEAA-CF87E7A629DF}" type="presParOf" srcId="{E7E966A0-464D-455A-89CB-A9F0F8CD30C8}" destId="{B79F9963-4A39-4117-8379-E69B72EEA9F3}" srcOrd="1" destOrd="0" presId="urn:microsoft.com/office/officeart/2008/layout/LinedList"/>
    <dgm:cxn modelId="{247ED6E6-768F-466E-A2A3-CFD4FDFFB244}" type="presParOf" srcId="{B79F9963-4A39-4117-8379-E69B72EEA9F3}" destId="{65185198-5485-480A-8568-D3B8BBD36091}" srcOrd="0" destOrd="0" presId="urn:microsoft.com/office/officeart/2008/layout/LinedList"/>
    <dgm:cxn modelId="{99306BB7-9A9F-4C03-9C93-90699F02C38C}" type="presParOf" srcId="{B79F9963-4A39-4117-8379-E69B72EEA9F3}" destId="{B61DE25C-EC5D-4E93-ABEB-417FF65C135C}" srcOrd="1" destOrd="0" presId="urn:microsoft.com/office/officeart/2008/layout/LinedList"/>
    <dgm:cxn modelId="{5587FA9E-80A2-424D-9C01-20E0827E7D21}" type="presParOf" srcId="{B61DE25C-EC5D-4E93-ABEB-417FF65C135C}" destId="{BAEBB6B8-274F-44B8-BF1D-9756FC5F5C5B}" srcOrd="0" destOrd="0" presId="urn:microsoft.com/office/officeart/2008/layout/LinedList"/>
    <dgm:cxn modelId="{138EB1D6-F90D-4673-AF0E-9F262514690D}" type="presParOf" srcId="{B61DE25C-EC5D-4E93-ABEB-417FF65C135C}" destId="{CFB7B97E-818F-4C84-81DF-0A573AE426DC}" srcOrd="1" destOrd="0" presId="urn:microsoft.com/office/officeart/2008/layout/LinedList"/>
    <dgm:cxn modelId="{76B13654-831F-45E3-8C4D-7A9CE829C0AC}" type="presParOf" srcId="{CFB7B97E-818F-4C84-81DF-0A573AE426DC}" destId="{F9F850DA-D34D-4EB0-B2DD-F0272A33DD5B}" srcOrd="0" destOrd="0" presId="urn:microsoft.com/office/officeart/2008/layout/LinedList"/>
    <dgm:cxn modelId="{095B2BB9-D226-43BF-9203-C6AE9714A988}" type="presParOf" srcId="{CFB7B97E-818F-4C84-81DF-0A573AE426DC}" destId="{1798D147-D1B3-482E-9384-4492F7CBC3D8}" srcOrd="1" destOrd="0" presId="urn:microsoft.com/office/officeart/2008/layout/LinedList"/>
    <dgm:cxn modelId="{CC298C85-0087-4F84-BDFA-7B47D72F62E4}" type="presParOf" srcId="{CFB7B97E-818F-4C84-81DF-0A573AE426DC}" destId="{26279524-3E10-4B6F-BEA8-D48E0235AE57}" srcOrd="2" destOrd="0" presId="urn:microsoft.com/office/officeart/2008/layout/LinedList"/>
    <dgm:cxn modelId="{238DEA0B-4931-4477-A566-74E336481387}" type="presParOf" srcId="{B61DE25C-EC5D-4E93-ABEB-417FF65C135C}" destId="{AE72EAE7-BE28-4B68-BA31-8DD39763E508}" srcOrd="2" destOrd="0" presId="urn:microsoft.com/office/officeart/2008/layout/LinedList"/>
    <dgm:cxn modelId="{FD88CDBC-F013-48E4-9848-B7E3AE4C5BE3}" type="presParOf" srcId="{B61DE25C-EC5D-4E93-ABEB-417FF65C135C}" destId="{55178D32-2B8F-4775-B9C8-FE9FD3970888}" srcOrd="3" destOrd="0" presId="urn:microsoft.com/office/officeart/2008/layout/LinedList"/>
    <dgm:cxn modelId="{B7A015E9-1E84-499E-9CC1-1DFED46A9F80}" type="presParOf" srcId="{E7E966A0-464D-455A-89CB-A9F0F8CD30C8}" destId="{6A9019F5-9898-4FCF-9655-070F0874EA95}" srcOrd="2" destOrd="0" presId="urn:microsoft.com/office/officeart/2008/layout/LinedList"/>
    <dgm:cxn modelId="{36A73BFE-D16E-42EE-B0BD-F9943A3F46F9}" type="presParOf" srcId="{E7E966A0-464D-455A-89CB-A9F0F8CD30C8}" destId="{5C8A290B-C676-4F4E-87EC-81F0D4750127}" srcOrd="3" destOrd="0" presId="urn:microsoft.com/office/officeart/2008/layout/LinedList"/>
    <dgm:cxn modelId="{F37B86F5-BA05-445F-80C6-2DCC86581615}" type="presParOf" srcId="{5C8A290B-C676-4F4E-87EC-81F0D4750127}" destId="{6AF81594-D44C-4AC7-9506-513E84804575}" srcOrd="0" destOrd="0" presId="urn:microsoft.com/office/officeart/2008/layout/LinedList"/>
    <dgm:cxn modelId="{2B31F0A8-CD36-46EC-A0F3-917925570708}" type="presParOf" srcId="{5C8A290B-C676-4F4E-87EC-81F0D4750127}" destId="{0F30AF69-83E3-4F7A-9873-A5099F0A0D82}" srcOrd="1" destOrd="0" presId="urn:microsoft.com/office/officeart/2008/layout/LinedList"/>
    <dgm:cxn modelId="{2E38DF09-5DA8-4C50-8D33-05C3A53249F4}" type="presParOf" srcId="{0F30AF69-83E3-4F7A-9873-A5099F0A0D82}" destId="{D6876F06-59E6-403D-80AD-15077CD0240B}" srcOrd="0" destOrd="0" presId="urn:microsoft.com/office/officeart/2008/layout/LinedList"/>
    <dgm:cxn modelId="{6A0FE408-5BF7-442F-8C19-86B5F678AA89}" type="presParOf" srcId="{0F30AF69-83E3-4F7A-9873-A5099F0A0D82}" destId="{A56D7071-E0B3-4CA0-A619-0A436BD67F7E}" srcOrd="1" destOrd="0" presId="urn:microsoft.com/office/officeart/2008/layout/LinedList"/>
    <dgm:cxn modelId="{FF17CB72-84E4-4C13-94B8-DFC5CC2D46B2}" type="presParOf" srcId="{A56D7071-E0B3-4CA0-A619-0A436BD67F7E}" destId="{5DA65D86-2630-4E43-82EA-44637DA8C235}" srcOrd="0" destOrd="0" presId="urn:microsoft.com/office/officeart/2008/layout/LinedList"/>
    <dgm:cxn modelId="{75C1F797-7CE3-4BC1-AC10-B083959C49F4}" type="presParOf" srcId="{A56D7071-E0B3-4CA0-A619-0A436BD67F7E}" destId="{CE68FE99-8321-4CF4-BD3D-8A60961BBCD1}" srcOrd="1" destOrd="0" presId="urn:microsoft.com/office/officeart/2008/layout/LinedList"/>
    <dgm:cxn modelId="{E097EED5-64B8-44E8-AA32-6465313D959E}" type="presParOf" srcId="{A56D7071-E0B3-4CA0-A619-0A436BD67F7E}" destId="{7E91EAE0-CA65-4A7E-97CB-B8D13159842B}" srcOrd="2" destOrd="0" presId="urn:microsoft.com/office/officeart/2008/layout/LinedList"/>
    <dgm:cxn modelId="{7EC76857-424C-47F5-A248-965A69104C4D}" type="presParOf" srcId="{0F30AF69-83E3-4F7A-9873-A5099F0A0D82}" destId="{2ABF83FE-26F6-450E-B316-08D29B420B22}" srcOrd="2" destOrd="0" presId="urn:microsoft.com/office/officeart/2008/layout/LinedList"/>
    <dgm:cxn modelId="{0278CEC0-E5F3-45BC-A996-D9BDD7F0E0C6}" type="presParOf" srcId="{0F30AF69-83E3-4F7A-9873-A5099F0A0D82}" destId="{628BB871-0EE1-4D7F-87DA-B8AEE0D974E6}" srcOrd="3" destOrd="0" presId="urn:microsoft.com/office/officeart/2008/layout/Lin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5F6382-8330-49E1-9C02-C8651AEDD85B}"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CA"/>
        </a:p>
      </dgm:t>
    </dgm:pt>
    <dgm:pt modelId="{872A7A0D-9872-4AB9-802D-04CF3703E1C5}">
      <dgm:prSet/>
      <dgm:spPr/>
      <dgm:t>
        <a:bodyPr/>
        <a:lstStyle/>
        <a:p>
          <a:r>
            <a:rPr lang="en-US" baseline="0" dirty="0"/>
            <a:t>Urinary tract infection</a:t>
          </a:r>
          <a:endParaRPr lang="en-CA" dirty="0"/>
        </a:p>
      </dgm:t>
    </dgm:pt>
    <dgm:pt modelId="{DDCF2EF3-E9F1-46C7-994D-B20ED6BBB035}" type="parTrans" cxnId="{1B789711-7A9A-4A24-A6A4-864838438427}">
      <dgm:prSet/>
      <dgm:spPr/>
      <dgm:t>
        <a:bodyPr/>
        <a:lstStyle/>
        <a:p>
          <a:endParaRPr lang="en-CA"/>
        </a:p>
      </dgm:t>
    </dgm:pt>
    <dgm:pt modelId="{E97BDCB7-4EC8-402C-8C17-741C68111194}" type="sibTrans" cxnId="{1B789711-7A9A-4A24-A6A4-864838438427}">
      <dgm:prSet/>
      <dgm:spPr/>
      <dgm:t>
        <a:bodyPr/>
        <a:lstStyle/>
        <a:p>
          <a:endParaRPr lang="en-CA"/>
        </a:p>
      </dgm:t>
    </dgm:pt>
    <dgm:pt modelId="{E70B8AC8-70E5-4C87-A590-837ED0375E91}">
      <dgm:prSet/>
      <dgm:spPr/>
      <dgm:t>
        <a:bodyPr/>
        <a:lstStyle/>
        <a:p>
          <a:r>
            <a:rPr lang="en-US" baseline="0" dirty="0"/>
            <a:t>Bladder calculi</a:t>
          </a:r>
          <a:endParaRPr lang="en-CA" dirty="0"/>
        </a:p>
      </dgm:t>
    </dgm:pt>
    <dgm:pt modelId="{55ECF48B-AF03-4707-A75C-BED0BC008E11}" type="parTrans" cxnId="{BECD67E0-52FD-4370-9B94-A6E91EF3301D}">
      <dgm:prSet/>
      <dgm:spPr/>
      <dgm:t>
        <a:bodyPr/>
        <a:lstStyle/>
        <a:p>
          <a:endParaRPr lang="en-CA"/>
        </a:p>
      </dgm:t>
    </dgm:pt>
    <dgm:pt modelId="{7EAE7EB7-70F6-4B9E-86FA-F44765207511}" type="sibTrans" cxnId="{BECD67E0-52FD-4370-9B94-A6E91EF3301D}">
      <dgm:prSet/>
      <dgm:spPr/>
      <dgm:t>
        <a:bodyPr/>
        <a:lstStyle/>
        <a:p>
          <a:endParaRPr lang="en-CA"/>
        </a:p>
      </dgm:t>
    </dgm:pt>
    <dgm:pt modelId="{DD740997-1E01-462E-9DE2-CF54D1C14529}">
      <dgm:prSet/>
      <dgm:spPr/>
      <dgm:t>
        <a:bodyPr/>
        <a:lstStyle/>
        <a:p>
          <a:r>
            <a:rPr lang="en-US" baseline="0" dirty="0"/>
            <a:t>Renal failure</a:t>
          </a:r>
          <a:endParaRPr lang="en-CA" dirty="0"/>
        </a:p>
      </dgm:t>
    </dgm:pt>
    <dgm:pt modelId="{EB8DA66B-9BA2-4087-BA91-9D23334A1D54}" type="parTrans" cxnId="{0FAB873A-EC77-483A-98B0-E2AE0D9AB466}">
      <dgm:prSet/>
      <dgm:spPr/>
      <dgm:t>
        <a:bodyPr/>
        <a:lstStyle/>
        <a:p>
          <a:endParaRPr lang="en-CA"/>
        </a:p>
      </dgm:t>
    </dgm:pt>
    <dgm:pt modelId="{D0DFCC98-7BA8-4380-AC83-69C68243F5C1}" type="sibTrans" cxnId="{0FAB873A-EC77-483A-98B0-E2AE0D9AB466}">
      <dgm:prSet/>
      <dgm:spPr/>
      <dgm:t>
        <a:bodyPr/>
        <a:lstStyle/>
        <a:p>
          <a:endParaRPr lang="en-CA"/>
        </a:p>
      </dgm:t>
    </dgm:pt>
    <dgm:pt modelId="{F5735CD5-1966-4E50-8850-200C809DB5A6}">
      <dgm:prSet/>
      <dgm:spPr/>
      <dgm:t>
        <a:bodyPr/>
        <a:lstStyle/>
        <a:p>
          <a:r>
            <a:rPr lang="en-US" baseline="0" dirty="0"/>
            <a:t>Patient discomfort</a:t>
          </a:r>
          <a:endParaRPr lang="en-CA" dirty="0"/>
        </a:p>
      </dgm:t>
    </dgm:pt>
    <dgm:pt modelId="{D90B6DFA-2A48-4D67-9F95-6A675AD582EA}" type="parTrans" cxnId="{B63FD1A2-4E1B-4481-AD52-7F1B29B5CD7C}">
      <dgm:prSet/>
      <dgm:spPr/>
      <dgm:t>
        <a:bodyPr/>
        <a:lstStyle/>
        <a:p>
          <a:endParaRPr lang="en-CA"/>
        </a:p>
      </dgm:t>
    </dgm:pt>
    <dgm:pt modelId="{7C8B21AA-CE60-467A-859A-C4A069D8EA56}" type="sibTrans" cxnId="{B63FD1A2-4E1B-4481-AD52-7F1B29B5CD7C}">
      <dgm:prSet/>
      <dgm:spPr/>
      <dgm:t>
        <a:bodyPr/>
        <a:lstStyle/>
        <a:p>
          <a:endParaRPr lang="en-CA"/>
        </a:p>
      </dgm:t>
    </dgm:pt>
    <dgm:pt modelId="{2C84EC33-D5D0-409B-8B7D-03D10D8BFC3B}">
      <dgm:prSet/>
      <dgm:spPr/>
      <dgm:t>
        <a:bodyPr/>
        <a:lstStyle/>
        <a:p>
          <a:r>
            <a:rPr lang="en-US" baseline="0" dirty="0"/>
            <a:t>Lower urinary tract symptoms, e.g., nocturia,</a:t>
          </a:r>
          <a:endParaRPr lang="en-CA" dirty="0"/>
        </a:p>
      </dgm:t>
    </dgm:pt>
    <dgm:pt modelId="{27709AD3-1FA8-41A2-ADFD-722024B121E5}" type="sibTrans" cxnId="{CC906ADE-C761-46B5-B360-5364F8D12D4E}">
      <dgm:prSet/>
      <dgm:spPr/>
      <dgm:t>
        <a:bodyPr/>
        <a:lstStyle/>
        <a:p>
          <a:endParaRPr lang="en-CA"/>
        </a:p>
      </dgm:t>
    </dgm:pt>
    <dgm:pt modelId="{0DE66F13-3A06-4D7D-8853-24E767F9DC96}" type="parTrans" cxnId="{CC906ADE-C761-46B5-B360-5364F8D12D4E}">
      <dgm:prSet/>
      <dgm:spPr/>
      <dgm:t>
        <a:bodyPr/>
        <a:lstStyle/>
        <a:p>
          <a:endParaRPr lang="en-CA"/>
        </a:p>
      </dgm:t>
    </dgm:pt>
    <dgm:pt modelId="{3DFB134E-A64B-4A4A-9887-5B6DF878BA39}">
      <dgm:prSet/>
      <dgm:spPr/>
      <dgm:t>
        <a:bodyPr/>
        <a:lstStyle/>
        <a:p>
          <a:r>
            <a:rPr lang="en-US" baseline="0" dirty="0"/>
            <a:t>Urgency, or frequency</a:t>
          </a:r>
          <a:endParaRPr lang="en-CA" dirty="0"/>
        </a:p>
      </dgm:t>
    </dgm:pt>
    <dgm:pt modelId="{9E55C1A4-A226-45C1-B9E5-FBE09E58988C}" type="sibTrans" cxnId="{30061B1C-69C1-49ED-A352-54E9882D8419}">
      <dgm:prSet/>
      <dgm:spPr/>
      <dgm:t>
        <a:bodyPr/>
        <a:lstStyle/>
        <a:p>
          <a:endParaRPr lang="en-CA"/>
        </a:p>
      </dgm:t>
    </dgm:pt>
    <dgm:pt modelId="{49D901CA-F54B-4AB1-95CC-1E87A6C5ADEE}" type="parTrans" cxnId="{30061B1C-69C1-49ED-A352-54E9882D8419}">
      <dgm:prSet/>
      <dgm:spPr/>
      <dgm:t>
        <a:bodyPr/>
        <a:lstStyle/>
        <a:p>
          <a:endParaRPr lang="en-CA"/>
        </a:p>
      </dgm:t>
    </dgm:pt>
    <dgm:pt modelId="{D2FC4152-C483-411E-9586-A362B5775295}">
      <dgm:prSet/>
      <dgm:spPr/>
      <dgm:t>
        <a:bodyPr/>
        <a:lstStyle/>
        <a:p>
          <a:r>
            <a:rPr lang="en-US" baseline="0" dirty="0"/>
            <a:t>Incontinence</a:t>
          </a:r>
          <a:endParaRPr lang="en-CA" dirty="0"/>
        </a:p>
      </dgm:t>
    </dgm:pt>
    <dgm:pt modelId="{A26848BE-AFFA-4B30-8EB3-98281367AE6E}" type="sibTrans" cxnId="{97432C09-0E95-4A75-9DCD-AB39045FD42A}">
      <dgm:prSet/>
      <dgm:spPr/>
      <dgm:t>
        <a:bodyPr/>
        <a:lstStyle/>
        <a:p>
          <a:endParaRPr lang="en-CA"/>
        </a:p>
      </dgm:t>
    </dgm:pt>
    <dgm:pt modelId="{AB7B949B-F6C3-42A0-8A39-D2EA174D38F6}" type="parTrans" cxnId="{97432C09-0E95-4A75-9DCD-AB39045FD42A}">
      <dgm:prSet/>
      <dgm:spPr/>
      <dgm:t>
        <a:bodyPr/>
        <a:lstStyle/>
        <a:p>
          <a:endParaRPr lang="en-CA"/>
        </a:p>
      </dgm:t>
    </dgm:pt>
    <dgm:pt modelId="{36164167-402D-4B29-BB34-1FC6AB7973D2}" type="pres">
      <dgm:prSet presAssocID="{0E5F6382-8330-49E1-9C02-C8651AEDD85B}" presName="Name0" presStyleCnt="0">
        <dgm:presLayoutVars>
          <dgm:dir/>
        </dgm:presLayoutVars>
      </dgm:prSet>
      <dgm:spPr/>
      <dgm:t>
        <a:bodyPr/>
        <a:lstStyle/>
        <a:p>
          <a:endParaRPr lang="en-US"/>
        </a:p>
      </dgm:t>
    </dgm:pt>
    <dgm:pt modelId="{90BEF877-B032-4CC8-830E-B8D6F88069DD}" type="pres">
      <dgm:prSet presAssocID="{872A7A0D-9872-4AB9-802D-04CF3703E1C5}" presName="noChildren" presStyleCnt="0"/>
      <dgm:spPr/>
    </dgm:pt>
    <dgm:pt modelId="{7F4ACF0C-9D4B-46E2-BB76-D2C167082BBB}" type="pres">
      <dgm:prSet presAssocID="{872A7A0D-9872-4AB9-802D-04CF3703E1C5}" presName="gap" presStyleCnt="0"/>
      <dgm:spPr/>
    </dgm:pt>
    <dgm:pt modelId="{76653D04-49DB-4351-8660-AD25221309D9}" type="pres">
      <dgm:prSet presAssocID="{872A7A0D-9872-4AB9-802D-04CF3703E1C5}" presName="medCircle2" presStyleLbl="vennNode1" presStyleIdx="0" presStyleCnt="7" custLinFactX="-300000" custLinFactNeighborX="-331895" custLinFactNeighborY="-425"/>
      <dgm:spPr/>
    </dgm:pt>
    <dgm:pt modelId="{3F865C74-8B0D-4DA5-896D-18F2A24BC5E5}" type="pres">
      <dgm:prSet presAssocID="{872A7A0D-9872-4AB9-802D-04CF3703E1C5}" presName="txLvlOnly1" presStyleLbl="revTx" presStyleIdx="0" presStyleCnt="7" custLinFactX="-19008" custLinFactNeighborX="-100000" custLinFactNeighborY="1687"/>
      <dgm:spPr/>
      <dgm:t>
        <a:bodyPr/>
        <a:lstStyle/>
        <a:p>
          <a:endParaRPr lang="en-US"/>
        </a:p>
      </dgm:t>
    </dgm:pt>
    <dgm:pt modelId="{AF143479-34C9-4764-8F18-8961B929156A}" type="pres">
      <dgm:prSet presAssocID="{E70B8AC8-70E5-4C87-A590-837ED0375E91}" presName="noChildren" presStyleCnt="0"/>
      <dgm:spPr/>
    </dgm:pt>
    <dgm:pt modelId="{BCED2E57-5731-4514-AFA7-14BC261524AD}" type="pres">
      <dgm:prSet presAssocID="{E70B8AC8-70E5-4C87-A590-837ED0375E91}" presName="gap" presStyleCnt="0"/>
      <dgm:spPr/>
    </dgm:pt>
    <dgm:pt modelId="{6C620C28-5344-4643-B55D-06DE8F1B3E75}" type="pres">
      <dgm:prSet presAssocID="{E70B8AC8-70E5-4C87-A590-837ED0375E91}" presName="medCircle2" presStyleLbl="vennNode1" presStyleIdx="1" presStyleCnt="7" custLinFactX="-300000" custLinFactNeighborX="-331895" custLinFactNeighborY="-425"/>
      <dgm:spPr/>
    </dgm:pt>
    <dgm:pt modelId="{42591A10-E6B4-4CC1-9DED-1F61B7065FF3}" type="pres">
      <dgm:prSet presAssocID="{E70B8AC8-70E5-4C87-A590-837ED0375E91}" presName="txLvlOnly1" presStyleLbl="revTx" presStyleIdx="1" presStyleCnt="7" custLinFactX="-19884" custLinFactNeighborX="-100000" custLinFactNeighborY="1689"/>
      <dgm:spPr/>
      <dgm:t>
        <a:bodyPr/>
        <a:lstStyle/>
        <a:p>
          <a:endParaRPr lang="en-US"/>
        </a:p>
      </dgm:t>
    </dgm:pt>
    <dgm:pt modelId="{2B7C474E-1191-4239-9349-39DF0FF7AA4B}" type="pres">
      <dgm:prSet presAssocID="{DD740997-1E01-462E-9DE2-CF54D1C14529}" presName="noChildren" presStyleCnt="0"/>
      <dgm:spPr/>
    </dgm:pt>
    <dgm:pt modelId="{02A22E41-80CE-45DF-8B0F-C790D3CD037E}" type="pres">
      <dgm:prSet presAssocID="{DD740997-1E01-462E-9DE2-CF54D1C14529}" presName="gap" presStyleCnt="0"/>
      <dgm:spPr/>
    </dgm:pt>
    <dgm:pt modelId="{A99A19B8-09F7-472C-B409-DA0C9E1ED274}" type="pres">
      <dgm:prSet presAssocID="{DD740997-1E01-462E-9DE2-CF54D1C14529}" presName="medCircle2" presStyleLbl="vennNode1" presStyleIdx="2" presStyleCnt="7" custLinFactX="-300000" custLinFactNeighborX="-331895" custLinFactNeighborY="-425"/>
      <dgm:spPr/>
    </dgm:pt>
    <dgm:pt modelId="{BEE81C17-2E55-4677-9DF4-E131348FAC27}" type="pres">
      <dgm:prSet presAssocID="{DD740997-1E01-462E-9DE2-CF54D1C14529}" presName="txLvlOnly1" presStyleLbl="revTx" presStyleIdx="2" presStyleCnt="7" custLinFactX="-19157" custLinFactNeighborX="-100000" custLinFactNeighborY="-721"/>
      <dgm:spPr/>
      <dgm:t>
        <a:bodyPr/>
        <a:lstStyle/>
        <a:p>
          <a:endParaRPr lang="en-US"/>
        </a:p>
      </dgm:t>
    </dgm:pt>
    <dgm:pt modelId="{A59DD55B-C41C-4531-8F8B-316E3BBE367F}" type="pres">
      <dgm:prSet presAssocID="{F5735CD5-1966-4E50-8850-200C809DB5A6}" presName="noChildren" presStyleCnt="0"/>
      <dgm:spPr/>
    </dgm:pt>
    <dgm:pt modelId="{A1887AA3-012C-4A53-8429-C59A75123242}" type="pres">
      <dgm:prSet presAssocID="{F5735CD5-1966-4E50-8850-200C809DB5A6}" presName="gap" presStyleCnt="0"/>
      <dgm:spPr/>
    </dgm:pt>
    <dgm:pt modelId="{2AFECB5C-3578-470A-93D7-E96BCACC64E3}" type="pres">
      <dgm:prSet presAssocID="{F5735CD5-1966-4E50-8850-200C809DB5A6}" presName="medCircle2" presStyleLbl="vennNode1" presStyleIdx="3" presStyleCnt="7" custLinFactX="-300000" custLinFactNeighborX="-331895" custLinFactNeighborY="-425"/>
      <dgm:spPr/>
    </dgm:pt>
    <dgm:pt modelId="{B96FE85E-7388-40C3-B374-3891880986DD}" type="pres">
      <dgm:prSet presAssocID="{F5735CD5-1966-4E50-8850-200C809DB5A6}" presName="txLvlOnly1" presStyleLbl="revTx" presStyleIdx="3" presStyleCnt="7" custLinFactX="-18692" custLinFactNeighborX="-100000" custLinFactNeighborY="-721"/>
      <dgm:spPr/>
      <dgm:t>
        <a:bodyPr/>
        <a:lstStyle/>
        <a:p>
          <a:endParaRPr lang="en-US"/>
        </a:p>
      </dgm:t>
    </dgm:pt>
    <dgm:pt modelId="{C19AC019-4404-457F-9B70-8A16C826DCF8}" type="pres">
      <dgm:prSet presAssocID="{2C84EC33-D5D0-409B-8B7D-03D10D8BFC3B}" presName="noChildren" presStyleCnt="0"/>
      <dgm:spPr/>
    </dgm:pt>
    <dgm:pt modelId="{A6F3CC84-4D4D-4AFA-A5A0-7BE3150B496A}" type="pres">
      <dgm:prSet presAssocID="{2C84EC33-D5D0-409B-8B7D-03D10D8BFC3B}" presName="gap" presStyleCnt="0"/>
      <dgm:spPr/>
    </dgm:pt>
    <dgm:pt modelId="{F6E9AA75-CC55-4BD7-A811-82A9160C7B2E}" type="pres">
      <dgm:prSet presAssocID="{2C84EC33-D5D0-409B-8B7D-03D10D8BFC3B}" presName="medCircle2" presStyleLbl="vennNode1" presStyleIdx="4" presStyleCnt="7" custLinFactX="-293785" custLinFactNeighborX="-300000"/>
      <dgm:spPr/>
    </dgm:pt>
    <dgm:pt modelId="{B85974BC-C461-4BF0-B519-B2F6DE31460A}" type="pres">
      <dgm:prSet presAssocID="{2C84EC33-D5D0-409B-8B7D-03D10D8BFC3B}" presName="txLvlOnly1" presStyleLbl="revTx" presStyleIdx="4" presStyleCnt="7" custScaleX="206651" custLinFactNeighborX="-58372" custLinFactNeighborY="-3382"/>
      <dgm:spPr/>
      <dgm:t>
        <a:bodyPr/>
        <a:lstStyle/>
        <a:p>
          <a:endParaRPr lang="en-US"/>
        </a:p>
      </dgm:t>
    </dgm:pt>
    <dgm:pt modelId="{780C03F2-D7EB-44A8-AF3F-043F0249706C}" type="pres">
      <dgm:prSet presAssocID="{3DFB134E-A64B-4A4A-9887-5B6DF878BA39}" presName="noChildren" presStyleCnt="0"/>
      <dgm:spPr/>
    </dgm:pt>
    <dgm:pt modelId="{CB2C3793-2E2C-46E8-9575-6E3F110B9F11}" type="pres">
      <dgm:prSet presAssocID="{3DFB134E-A64B-4A4A-9887-5B6DF878BA39}" presName="gap" presStyleCnt="0"/>
      <dgm:spPr/>
    </dgm:pt>
    <dgm:pt modelId="{A414796A-99CD-4770-A9F5-F7F807D61E23}" type="pres">
      <dgm:prSet presAssocID="{3DFB134E-A64B-4A4A-9887-5B6DF878BA39}" presName="medCircle2" presStyleLbl="vennNode1" presStyleIdx="5" presStyleCnt="7" custLinFactX="-300000" custLinFactNeighborX="-331895"/>
      <dgm:spPr/>
    </dgm:pt>
    <dgm:pt modelId="{0FB892D6-E1D4-475B-BC07-5E02523B0B7E}" type="pres">
      <dgm:prSet presAssocID="{3DFB134E-A64B-4A4A-9887-5B6DF878BA39}" presName="txLvlOnly1" presStyleLbl="revTx" presStyleIdx="5" presStyleCnt="7" custLinFactX="-19474" custLinFactNeighborX="-100000" custLinFactNeighborY="1"/>
      <dgm:spPr/>
      <dgm:t>
        <a:bodyPr/>
        <a:lstStyle/>
        <a:p>
          <a:endParaRPr lang="en-US"/>
        </a:p>
      </dgm:t>
    </dgm:pt>
    <dgm:pt modelId="{9EFABAAF-9DAC-4F5A-9CC3-1D4F024C6DE2}" type="pres">
      <dgm:prSet presAssocID="{D2FC4152-C483-411E-9586-A362B5775295}" presName="noChildren" presStyleCnt="0"/>
      <dgm:spPr/>
    </dgm:pt>
    <dgm:pt modelId="{EFA8E2B8-C7B8-4571-8E1E-2147CCDA8013}" type="pres">
      <dgm:prSet presAssocID="{D2FC4152-C483-411E-9586-A362B5775295}" presName="gap" presStyleCnt="0"/>
      <dgm:spPr/>
    </dgm:pt>
    <dgm:pt modelId="{F79E4E65-F4F7-4E8B-B211-AB19011996DC}" type="pres">
      <dgm:prSet presAssocID="{D2FC4152-C483-411E-9586-A362B5775295}" presName="medCircle2" presStyleLbl="vennNode1" presStyleIdx="6" presStyleCnt="7" custLinFactX="-300000" custLinFactNeighborX="-331895"/>
      <dgm:spPr/>
    </dgm:pt>
    <dgm:pt modelId="{2D85F798-1518-4288-8FF6-61BB6F9E0AFB}" type="pres">
      <dgm:prSet presAssocID="{D2FC4152-C483-411E-9586-A362B5775295}" presName="txLvlOnly1" presStyleLbl="revTx" presStyleIdx="6" presStyleCnt="7" custLinFactX="-18840" custLinFactNeighborX="-100000" custLinFactNeighborY="-5066"/>
      <dgm:spPr/>
      <dgm:t>
        <a:bodyPr/>
        <a:lstStyle/>
        <a:p>
          <a:endParaRPr lang="en-US"/>
        </a:p>
      </dgm:t>
    </dgm:pt>
  </dgm:ptLst>
  <dgm:cxnLst>
    <dgm:cxn modelId="{14AC5954-3AEB-41BF-B9A3-C083FFB009F0}" type="presOf" srcId="{E70B8AC8-70E5-4C87-A590-837ED0375E91}" destId="{42591A10-E6B4-4CC1-9DED-1F61B7065FF3}" srcOrd="0" destOrd="0" presId="urn:microsoft.com/office/officeart/2008/layout/VerticalCircleList"/>
    <dgm:cxn modelId="{CC906ADE-C761-46B5-B360-5364F8D12D4E}" srcId="{0E5F6382-8330-49E1-9C02-C8651AEDD85B}" destId="{2C84EC33-D5D0-409B-8B7D-03D10D8BFC3B}" srcOrd="4" destOrd="0" parTransId="{0DE66F13-3A06-4D7D-8853-24E767F9DC96}" sibTransId="{27709AD3-1FA8-41A2-ADFD-722024B121E5}"/>
    <dgm:cxn modelId="{0FAB873A-EC77-483A-98B0-E2AE0D9AB466}" srcId="{0E5F6382-8330-49E1-9C02-C8651AEDD85B}" destId="{DD740997-1E01-462E-9DE2-CF54D1C14529}" srcOrd="2" destOrd="0" parTransId="{EB8DA66B-9BA2-4087-BA91-9D23334A1D54}" sibTransId="{D0DFCC98-7BA8-4380-AC83-69C68243F5C1}"/>
    <dgm:cxn modelId="{97432C09-0E95-4A75-9DCD-AB39045FD42A}" srcId="{0E5F6382-8330-49E1-9C02-C8651AEDD85B}" destId="{D2FC4152-C483-411E-9586-A362B5775295}" srcOrd="6" destOrd="0" parTransId="{AB7B949B-F6C3-42A0-8A39-D2EA174D38F6}" sibTransId="{A26848BE-AFFA-4B30-8EB3-98281367AE6E}"/>
    <dgm:cxn modelId="{8EC89458-4513-462D-BBDC-C2A1C7F758FA}" type="presOf" srcId="{D2FC4152-C483-411E-9586-A362B5775295}" destId="{2D85F798-1518-4288-8FF6-61BB6F9E0AFB}" srcOrd="0" destOrd="0" presId="urn:microsoft.com/office/officeart/2008/layout/VerticalCircleList"/>
    <dgm:cxn modelId="{1B789711-7A9A-4A24-A6A4-864838438427}" srcId="{0E5F6382-8330-49E1-9C02-C8651AEDD85B}" destId="{872A7A0D-9872-4AB9-802D-04CF3703E1C5}" srcOrd="0" destOrd="0" parTransId="{DDCF2EF3-E9F1-46C7-994D-B20ED6BBB035}" sibTransId="{E97BDCB7-4EC8-402C-8C17-741C68111194}"/>
    <dgm:cxn modelId="{CCBD3C34-0446-4E06-A27E-AFE676C512DA}" type="presOf" srcId="{F5735CD5-1966-4E50-8850-200C809DB5A6}" destId="{B96FE85E-7388-40C3-B374-3891880986DD}" srcOrd="0" destOrd="0" presId="urn:microsoft.com/office/officeart/2008/layout/VerticalCircleList"/>
    <dgm:cxn modelId="{C60F7580-D89E-458C-98AA-6889331F3D40}" type="presOf" srcId="{3DFB134E-A64B-4A4A-9887-5B6DF878BA39}" destId="{0FB892D6-E1D4-475B-BC07-5E02523B0B7E}" srcOrd="0" destOrd="0" presId="urn:microsoft.com/office/officeart/2008/layout/VerticalCircleList"/>
    <dgm:cxn modelId="{481CFBA2-8F34-4C26-9E03-114B5B75692E}" type="presOf" srcId="{0E5F6382-8330-49E1-9C02-C8651AEDD85B}" destId="{36164167-402D-4B29-BB34-1FC6AB7973D2}" srcOrd="0" destOrd="0" presId="urn:microsoft.com/office/officeart/2008/layout/VerticalCircleList"/>
    <dgm:cxn modelId="{0C76FAAA-2F1D-4CB3-AB1D-BEBE52EC99CF}" type="presOf" srcId="{872A7A0D-9872-4AB9-802D-04CF3703E1C5}" destId="{3F865C74-8B0D-4DA5-896D-18F2A24BC5E5}" srcOrd="0" destOrd="0" presId="urn:microsoft.com/office/officeart/2008/layout/VerticalCircleList"/>
    <dgm:cxn modelId="{B63FD1A2-4E1B-4481-AD52-7F1B29B5CD7C}" srcId="{0E5F6382-8330-49E1-9C02-C8651AEDD85B}" destId="{F5735CD5-1966-4E50-8850-200C809DB5A6}" srcOrd="3" destOrd="0" parTransId="{D90B6DFA-2A48-4D67-9F95-6A675AD582EA}" sibTransId="{7C8B21AA-CE60-467A-859A-C4A069D8EA56}"/>
    <dgm:cxn modelId="{30061B1C-69C1-49ED-A352-54E9882D8419}" srcId="{0E5F6382-8330-49E1-9C02-C8651AEDD85B}" destId="{3DFB134E-A64B-4A4A-9887-5B6DF878BA39}" srcOrd="5" destOrd="0" parTransId="{49D901CA-F54B-4AB1-95CC-1E87A6C5ADEE}" sibTransId="{9E55C1A4-A226-45C1-B9E5-FBE09E58988C}"/>
    <dgm:cxn modelId="{ED7CB823-98BD-4FD9-B605-3737B875AB3A}" type="presOf" srcId="{DD740997-1E01-462E-9DE2-CF54D1C14529}" destId="{BEE81C17-2E55-4677-9DF4-E131348FAC27}" srcOrd="0" destOrd="0" presId="urn:microsoft.com/office/officeart/2008/layout/VerticalCircleList"/>
    <dgm:cxn modelId="{BECD67E0-52FD-4370-9B94-A6E91EF3301D}" srcId="{0E5F6382-8330-49E1-9C02-C8651AEDD85B}" destId="{E70B8AC8-70E5-4C87-A590-837ED0375E91}" srcOrd="1" destOrd="0" parTransId="{55ECF48B-AF03-4707-A75C-BED0BC008E11}" sibTransId="{7EAE7EB7-70F6-4B9E-86FA-F44765207511}"/>
    <dgm:cxn modelId="{4B79DD97-1B43-4A94-A5BE-A13FD32AC2F3}" type="presOf" srcId="{2C84EC33-D5D0-409B-8B7D-03D10D8BFC3B}" destId="{B85974BC-C461-4BF0-B519-B2F6DE31460A}" srcOrd="0" destOrd="0" presId="urn:microsoft.com/office/officeart/2008/layout/VerticalCircleList"/>
    <dgm:cxn modelId="{FED0D023-BFB0-40C5-8692-0D37627ABE12}" type="presParOf" srcId="{36164167-402D-4B29-BB34-1FC6AB7973D2}" destId="{90BEF877-B032-4CC8-830E-B8D6F88069DD}" srcOrd="0" destOrd="0" presId="urn:microsoft.com/office/officeart/2008/layout/VerticalCircleList"/>
    <dgm:cxn modelId="{82DD1555-0114-4565-981B-69ADA17930D0}" type="presParOf" srcId="{90BEF877-B032-4CC8-830E-B8D6F88069DD}" destId="{7F4ACF0C-9D4B-46E2-BB76-D2C167082BBB}" srcOrd="0" destOrd="0" presId="urn:microsoft.com/office/officeart/2008/layout/VerticalCircleList"/>
    <dgm:cxn modelId="{6C54E6A3-67FF-4776-B7D3-41D22E23EF63}" type="presParOf" srcId="{90BEF877-B032-4CC8-830E-B8D6F88069DD}" destId="{76653D04-49DB-4351-8660-AD25221309D9}" srcOrd="1" destOrd="0" presId="urn:microsoft.com/office/officeart/2008/layout/VerticalCircleList"/>
    <dgm:cxn modelId="{261EAC27-53B3-4F34-99E7-300A1A8F8E7B}" type="presParOf" srcId="{90BEF877-B032-4CC8-830E-B8D6F88069DD}" destId="{3F865C74-8B0D-4DA5-896D-18F2A24BC5E5}" srcOrd="2" destOrd="0" presId="urn:microsoft.com/office/officeart/2008/layout/VerticalCircleList"/>
    <dgm:cxn modelId="{924A5DED-7B90-4D1A-AD2C-F4FE68ACC831}" type="presParOf" srcId="{36164167-402D-4B29-BB34-1FC6AB7973D2}" destId="{AF143479-34C9-4764-8F18-8961B929156A}" srcOrd="1" destOrd="0" presId="urn:microsoft.com/office/officeart/2008/layout/VerticalCircleList"/>
    <dgm:cxn modelId="{B5F9E4DD-69E6-42F9-91D2-5B226DBE2E2D}" type="presParOf" srcId="{AF143479-34C9-4764-8F18-8961B929156A}" destId="{BCED2E57-5731-4514-AFA7-14BC261524AD}" srcOrd="0" destOrd="0" presId="urn:microsoft.com/office/officeart/2008/layout/VerticalCircleList"/>
    <dgm:cxn modelId="{880A1E4C-68E1-48B8-BD89-089B7480FCFE}" type="presParOf" srcId="{AF143479-34C9-4764-8F18-8961B929156A}" destId="{6C620C28-5344-4643-B55D-06DE8F1B3E75}" srcOrd="1" destOrd="0" presId="urn:microsoft.com/office/officeart/2008/layout/VerticalCircleList"/>
    <dgm:cxn modelId="{9CC377C7-B48E-4578-AAF0-A7C38F5513AD}" type="presParOf" srcId="{AF143479-34C9-4764-8F18-8961B929156A}" destId="{42591A10-E6B4-4CC1-9DED-1F61B7065FF3}" srcOrd="2" destOrd="0" presId="urn:microsoft.com/office/officeart/2008/layout/VerticalCircleList"/>
    <dgm:cxn modelId="{89D20A25-C8FE-48A8-98D4-4B8805BFBF78}" type="presParOf" srcId="{36164167-402D-4B29-BB34-1FC6AB7973D2}" destId="{2B7C474E-1191-4239-9349-39DF0FF7AA4B}" srcOrd="2" destOrd="0" presId="urn:microsoft.com/office/officeart/2008/layout/VerticalCircleList"/>
    <dgm:cxn modelId="{3CFE3E8F-7BEB-4312-9EC3-2146D3087527}" type="presParOf" srcId="{2B7C474E-1191-4239-9349-39DF0FF7AA4B}" destId="{02A22E41-80CE-45DF-8B0F-C790D3CD037E}" srcOrd="0" destOrd="0" presId="urn:microsoft.com/office/officeart/2008/layout/VerticalCircleList"/>
    <dgm:cxn modelId="{59E8B117-EB6A-4DA0-AE6E-9B42F10A9435}" type="presParOf" srcId="{2B7C474E-1191-4239-9349-39DF0FF7AA4B}" destId="{A99A19B8-09F7-472C-B409-DA0C9E1ED274}" srcOrd="1" destOrd="0" presId="urn:microsoft.com/office/officeart/2008/layout/VerticalCircleList"/>
    <dgm:cxn modelId="{92B25832-9BF1-471E-ABE7-2EBBDD87E2A4}" type="presParOf" srcId="{2B7C474E-1191-4239-9349-39DF0FF7AA4B}" destId="{BEE81C17-2E55-4677-9DF4-E131348FAC27}" srcOrd="2" destOrd="0" presId="urn:microsoft.com/office/officeart/2008/layout/VerticalCircleList"/>
    <dgm:cxn modelId="{80E28500-A011-4FD8-9092-A4AADCF86090}" type="presParOf" srcId="{36164167-402D-4B29-BB34-1FC6AB7973D2}" destId="{A59DD55B-C41C-4531-8F8B-316E3BBE367F}" srcOrd="3" destOrd="0" presId="urn:microsoft.com/office/officeart/2008/layout/VerticalCircleList"/>
    <dgm:cxn modelId="{EA0EA084-24F8-409D-9E3A-569C6494C9FD}" type="presParOf" srcId="{A59DD55B-C41C-4531-8F8B-316E3BBE367F}" destId="{A1887AA3-012C-4A53-8429-C59A75123242}" srcOrd="0" destOrd="0" presId="urn:microsoft.com/office/officeart/2008/layout/VerticalCircleList"/>
    <dgm:cxn modelId="{A35FC1A6-9DD2-4D03-AC5A-3662568C4399}" type="presParOf" srcId="{A59DD55B-C41C-4531-8F8B-316E3BBE367F}" destId="{2AFECB5C-3578-470A-93D7-E96BCACC64E3}" srcOrd="1" destOrd="0" presId="urn:microsoft.com/office/officeart/2008/layout/VerticalCircleList"/>
    <dgm:cxn modelId="{134CDDF9-A688-403B-A8D8-2C7B85B13C78}" type="presParOf" srcId="{A59DD55B-C41C-4531-8F8B-316E3BBE367F}" destId="{B96FE85E-7388-40C3-B374-3891880986DD}" srcOrd="2" destOrd="0" presId="urn:microsoft.com/office/officeart/2008/layout/VerticalCircleList"/>
    <dgm:cxn modelId="{096BE64C-0095-463B-A812-490CD5CE8BCA}" type="presParOf" srcId="{36164167-402D-4B29-BB34-1FC6AB7973D2}" destId="{C19AC019-4404-457F-9B70-8A16C826DCF8}" srcOrd="4" destOrd="0" presId="urn:microsoft.com/office/officeart/2008/layout/VerticalCircleList"/>
    <dgm:cxn modelId="{4715FC1E-F230-4B95-AE6B-208D7D135144}" type="presParOf" srcId="{C19AC019-4404-457F-9B70-8A16C826DCF8}" destId="{A6F3CC84-4D4D-4AFA-A5A0-7BE3150B496A}" srcOrd="0" destOrd="0" presId="urn:microsoft.com/office/officeart/2008/layout/VerticalCircleList"/>
    <dgm:cxn modelId="{9E15DCB1-7BC3-4F19-8BCD-0ACE88ABBD34}" type="presParOf" srcId="{C19AC019-4404-457F-9B70-8A16C826DCF8}" destId="{F6E9AA75-CC55-4BD7-A811-82A9160C7B2E}" srcOrd="1" destOrd="0" presId="urn:microsoft.com/office/officeart/2008/layout/VerticalCircleList"/>
    <dgm:cxn modelId="{D2ACAF74-1A27-4CE3-A3EB-309274AAC46A}" type="presParOf" srcId="{C19AC019-4404-457F-9B70-8A16C826DCF8}" destId="{B85974BC-C461-4BF0-B519-B2F6DE31460A}" srcOrd="2" destOrd="0" presId="urn:microsoft.com/office/officeart/2008/layout/VerticalCircleList"/>
    <dgm:cxn modelId="{4C93B19A-7CE1-480A-BD66-3F67D6C72E20}" type="presParOf" srcId="{36164167-402D-4B29-BB34-1FC6AB7973D2}" destId="{780C03F2-D7EB-44A8-AF3F-043F0249706C}" srcOrd="5" destOrd="0" presId="urn:microsoft.com/office/officeart/2008/layout/VerticalCircleList"/>
    <dgm:cxn modelId="{F29C5776-126B-4D55-97F3-AC7474AC50CD}" type="presParOf" srcId="{780C03F2-D7EB-44A8-AF3F-043F0249706C}" destId="{CB2C3793-2E2C-46E8-9575-6E3F110B9F11}" srcOrd="0" destOrd="0" presId="urn:microsoft.com/office/officeart/2008/layout/VerticalCircleList"/>
    <dgm:cxn modelId="{AF7803EC-01A9-47CB-8037-ACB810BB8908}" type="presParOf" srcId="{780C03F2-D7EB-44A8-AF3F-043F0249706C}" destId="{A414796A-99CD-4770-A9F5-F7F807D61E23}" srcOrd="1" destOrd="0" presId="urn:microsoft.com/office/officeart/2008/layout/VerticalCircleList"/>
    <dgm:cxn modelId="{D707499A-5D53-4262-BE32-67840ECC9DB6}" type="presParOf" srcId="{780C03F2-D7EB-44A8-AF3F-043F0249706C}" destId="{0FB892D6-E1D4-475B-BC07-5E02523B0B7E}" srcOrd="2" destOrd="0" presId="urn:microsoft.com/office/officeart/2008/layout/VerticalCircleList"/>
    <dgm:cxn modelId="{5E688283-374E-46C7-BEE2-0034E8F784B3}" type="presParOf" srcId="{36164167-402D-4B29-BB34-1FC6AB7973D2}" destId="{9EFABAAF-9DAC-4F5A-9CC3-1D4F024C6DE2}" srcOrd="6" destOrd="0" presId="urn:microsoft.com/office/officeart/2008/layout/VerticalCircleList"/>
    <dgm:cxn modelId="{DBDF4D7A-A2D4-4248-965C-F7244215158A}" type="presParOf" srcId="{9EFABAAF-9DAC-4F5A-9CC3-1D4F024C6DE2}" destId="{EFA8E2B8-C7B8-4571-8E1E-2147CCDA8013}" srcOrd="0" destOrd="0" presId="urn:microsoft.com/office/officeart/2008/layout/VerticalCircleList"/>
    <dgm:cxn modelId="{E060512D-B945-4914-A5F4-8BE5FBE114E7}" type="presParOf" srcId="{9EFABAAF-9DAC-4F5A-9CC3-1D4F024C6DE2}" destId="{F79E4E65-F4F7-4E8B-B211-AB19011996DC}" srcOrd="1" destOrd="0" presId="urn:microsoft.com/office/officeart/2008/layout/VerticalCircleList"/>
    <dgm:cxn modelId="{53215890-94FB-4E71-A1F1-449C7D5B88E5}" type="presParOf" srcId="{9EFABAAF-9DAC-4F5A-9CC3-1D4F024C6DE2}" destId="{2D85F798-1518-4288-8FF6-61BB6F9E0AFB}" srcOrd="2" destOrd="0" presId="urn:microsoft.com/office/officeart/2008/layout/VerticalCircle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309872-0B97-44D3-AB00-C4A3CF551291}" type="doc">
      <dgm:prSet loTypeId="urn:microsoft.com/office/officeart/2005/8/layout/default#1" loCatId="list" qsTypeId="urn:microsoft.com/office/officeart/2005/8/quickstyle/3d1" qsCatId="3D" csTypeId="urn:microsoft.com/office/officeart/2005/8/colors/accent1_4" csCatId="accent1" phldr="1"/>
      <dgm:spPr/>
      <dgm:t>
        <a:bodyPr/>
        <a:lstStyle/>
        <a:p>
          <a:endParaRPr lang="en-CA"/>
        </a:p>
      </dgm:t>
    </dgm:pt>
    <dgm:pt modelId="{D8FC2D34-D5B4-41A4-8BD7-4BCCD7289579}">
      <dgm:prSet/>
      <dgm:spPr/>
      <dgm:t>
        <a:bodyPr/>
        <a:lstStyle/>
        <a:p>
          <a:r>
            <a:rPr lang="en-US" baseline="0" dirty="0"/>
            <a:t>Low frequency  of IC</a:t>
          </a:r>
          <a:endParaRPr lang="en-CA" dirty="0"/>
        </a:p>
      </dgm:t>
    </dgm:pt>
    <dgm:pt modelId="{1A8A7FC6-C587-43AE-9A1F-8CD083EE933A}" type="parTrans" cxnId="{88CE50B6-4160-4F86-AB0A-B759CDA306F2}">
      <dgm:prSet/>
      <dgm:spPr/>
      <dgm:t>
        <a:bodyPr/>
        <a:lstStyle/>
        <a:p>
          <a:endParaRPr lang="en-CA"/>
        </a:p>
      </dgm:t>
    </dgm:pt>
    <dgm:pt modelId="{0F2234E9-10A1-40C9-868F-8D06D79BFFFB}" type="sibTrans" cxnId="{88CE50B6-4160-4F86-AB0A-B759CDA306F2}">
      <dgm:prSet/>
      <dgm:spPr/>
      <dgm:t>
        <a:bodyPr/>
        <a:lstStyle/>
        <a:p>
          <a:endParaRPr lang="en-CA"/>
        </a:p>
      </dgm:t>
    </dgm:pt>
    <dgm:pt modelId="{9D5756FF-83CE-4411-8CEA-01AB69301940}">
      <dgm:prSet/>
      <dgm:spPr/>
      <dgm:t>
        <a:bodyPr/>
        <a:lstStyle/>
        <a:p>
          <a:r>
            <a:rPr lang="en-US" baseline="0" dirty="0"/>
            <a:t>Bladder over distension</a:t>
          </a:r>
          <a:endParaRPr lang="en-CA" dirty="0"/>
        </a:p>
      </dgm:t>
    </dgm:pt>
    <dgm:pt modelId="{1104A589-3F07-437E-A14B-09E35B711E89}" type="parTrans" cxnId="{8F2F2C16-7086-435B-876F-512A43A36FAF}">
      <dgm:prSet/>
      <dgm:spPr/>
      <dgm:t>
        <a:bodyPr/>
        <a:lstStyle/>
        <a:p>
          <a:endParaRPr lang="en-CA"/>
        </a:p>
      </dgm:t>
    </dgm:pt>
    <dgm:pt modelId="{5457BF4F-65C5-4169-81A3-C97A4C0D95FC}" type="sibTrans" cxnId="{8F2F2C16-7086-435B-876F-512A43A36FAF}">
      <dgm:prSet/>
      <dgm:spPr/>
      <dgm:t>
        <a:bodyPr/>
        <a:lstStyle/>
        <a:p>
          <a:endParaRPr lang="en-CA"/>
        </a:p>
      </dgm:t>
    </dgm:pt>
    <dgm:pt modelId="{4F2A7CD9-EC88-4A19-84C2-FC85B3F43C8C}">
      <dgm:prSet/>
      <dgm:spPr/>
      <dgm:t>
        <a:bodyPr/>
        <a:lstStyle/>
        <a:p>
          <a:r>
            <a:rPr lang="en-US" baseline="0"/>
            <a:t>Female</a:t>
          </a:r>
          <a:endParaRPr lang="en-CA"/>
        </a:p>
      </dgm:t>
    </dgm:pt>
    <dgm:pt modelId="{25CB5758-83D9-4902-9A77-D5313369F01B}" type="parTrans" cxnId="{9C58F79D-B178-4302-AA39-352A775A69DC}">
      <dgm:prSet/>
      <dgm:spPr/>
      <dgm:t>
        <a:bodyPr/>
        <a:lstStyle/>
        <a:p>
          <a:endParaRPr lang="en-CA"/>
        </a:p>
      </dgm:t>
    </dgm:pt>
    <dgm:pt modelId="{CD8880AD-69AE-4846-AEAA-3105026759B8}" type="sibTrans" cxnId="{9C58F79D-B178-4302-AA39-352A775A69DC}">
      <dgm:prSet/>
      <dgm:spPr/>
      <dgm:t>
        <a:bodyPr/>
        <a:lstStyle/>
        <a:p>
          <a:endParaRPr lang="en-CA"/>
        </a:p>
      </dgm:t>
    </dgm:pt>
    <dgm:pt modelId="{0E414088-7458-4C49-8E73-B5063262C1D0}">
      <dgm:prSet/>
      <dgm:spPr/>
      <dgm:t>
        <a:bodyPr/>
        <a:lstStyle/>
        <a:p>
          <a:r>
            <a:rPr lang="en-US" baseline="0"/>
            <a:t>Poor fluid intake</a:t>
          </a:r>
          <a:endParaRPr lang="en-CA"/>
        </a:p>
      </dgm:t>
    </dgm:pt>
    <dgm:pt modelId="{03F50D00-8E7A-4C25-946C-4D24F700E856}" type="parTrans" cxnId="{8A6CBE22-06C5-4704-A768-DDA25840504B}">
      <dgm:prSet/>
      <dgm:spPr/>
      <dgm:t>
        <a:bodyPr/>
        <a:lstStyle/>
        <a:p>
          <a:endParaRPr lang="en-CA"/>
        </a:p>
      </dgm:t>
    </dgm:pt>
    <dgm:pt modelId="{E4276268-C4D7-48DA-963A-F73F4C60FD44}" type="sibTrans" cxnId="{8A6CBE22-06C5-4704-A768-DDA25840504B}">
      <dgm:prSet/>
      <dgm:spPr/>
      <dgm:t>
        <a:bodyPr/>
        <a:lstStyle/>
        <a:p>
          <a:endParaRPr lang="en-CA"/>
        </a:p>
      </dgm:t>
    </dgm:pt>
    <dgm:pt modelId="{8DBF5215-1EF7-463A-BB19-5AE5A55908FA}">
      <dgm:prSet/>
      <dgm:spPr/>
      <dgm:t>
        <a:bodyPr/>
        <a:lstStyle/>
        <a:p>
          <a:r>
            <a:rPr lang="en-US" baseline="0"/>
            <a:t>Non-hydrophilic coating</a:t>
          </a:r>
          <a:endParaRPr lang="en-CA"/>
        </a:p>
      </dgm:t>
    </dgm:pt>
    <dgm:pt modelId="{1C22A6AC-C2EF-4A74-ABC1-E6B2B4604BB7}" type="parTrans" cxnId="{178E31F4-7C11-4CE4-94F3-ADFE23487750}">
      <dgm:prSet/>
      <dgm:spPr/>
      <dgm:t>
        <a:bodyPr/>
        <a:lstStyle/>
        <a:p>
          <a:endParaRPr lang="en-CA"/>
        </a:p>
      </dgm:t>
    </dgm:pt>
    <dgm:pt modelId="{9CB72B82-CDFA-43C6-858C-4A6BA81445E6}" type="sibTrans" cxnId="{178E31F4-7C11-4CE4-94F3-ADFE23487750}">
      <dgm:prSet/>
      <dgm:spPr/>
      <dgm:t>
        <a:bodyPr/>
        <a:lstStyle/>
        <a:p>
          <a:endParaRPr lang="en-CA"/>
        </a:p>
      </dgm:t>
    </dgm:pt>
    <dgm:pt modelId="{0B1F778F-D4E3-4FCD-B6EB-29AB4527D966}">
      <dgm:prSet/>
      <dgm:spPr/>
      <dgm:t>
        <a:bodyPr/>
        <a:lstStyle/>
        <a:p>
          <a:r>
            <a:rPr lang="en-US" baseline="0"/>
            <a:t>Poor technique</a:t>
          </a:r>
          <a:endParaRPr lang="en-CA"/>
        </a:p>
      </dgm:t>
    </dgm:pt>
    <dgm:pt modelId="{1596CF73-A82C-4943-AED0-AF80781F66D5}" type="parTrans" cxnId="{7873C769-CC9A-4732-A2CF-131006E81164}">
      <dgm:prSet/>
      <dgm:spPr/>
      <dgm:t>
        <a:bodyPr/>
        <a:lstStyle/>
        <a:p>
          <a:endParaRPr lang="en-CA"/>
        </a:p>
      </dgm:t>
    </dgm:pt>
    <dgm:pt modelId="{E8381465-A7C6-46E0-8D15-FA74FF84FF49}" type="sibTrans" cxnId="{7873C769-CC9A-4732-A2CF-131006E81164}">
      <dgm:prSet/>
      <dgm:spPr/>
      <dgm:t>
        <a:bodyPr/>
        <a:lstStyle/>
        <a:p>
          <a:endParaRPr lang="en-CA"/>
        </a:p>
      </dgm:t>
    </dgm:pt>
    <dgm:pt modelId="{172E4FE1-B2DC-4A97-9DF1-4F4E18CA14DA}">
      <dgm:prSet/>
      <dgm:spPr/>
      <dgm:t>
        <a:bodyPr/>
        <a:lstStyle/>
        <a:p>
          <a:r>
            <a:rPr lang="en-US" baseline="0"/>
            <a:t>Poor education</a:t>
          </a:r>
          <a:endParaRPr lang="en-CA"/>
        </a:p>
      </dgm:t>
    </dgm:pt>
    <dgm:pt modelId="{B99C6422-2B2C-49E4-B40D-6721DB33BA43}" type="parTrans" cxnId="{E290C165-8B16-40DE-BB9E-A3CFC111208E}">
      <dgm:prSet/>
      <dgm:spPr/>
      <dgm:t>
        <a:bodyPr/>
        <a:lstStyle/>
        <a:p>
          <a:endParaRPr lang="en-CA"/>
        </a:p>
      </dgm:t>
    </dgm:pt>
    <dgm:pt modelId="{A2BF1C1F-0A1D-4FF6-A0DF-04BB32E0D7DD}" type="sibTrans" cxnId="{E290C165-8B16-40DE-BB9E-A3CFC111208E}">
      <dgm:prSet/>
      <dgm:spPr/>
      <dgm:t>
        <a:bodyPr/>
        <a:lstStyle/>
        <a:p>
          <a:endParaRPr lang="en-CA"/>
        </a:p>
      </dgm:t>
    </dgm:pt>
    <dgm:pt modelId="{FFE77C08-2BDE-4A23-911E-70B45B6521F1}" type="pres">
      <dgm:prSet presAssocID="{27309872-0B97-44D3-AB00-C4A3CF551291}" presName="diagram" presStyleCnt="0">
        <dgm:presLayoutVars>
          <dgm:dir/>
          <dgm:resizeHandles val="exact"/>
        </dgm:presLayoutVars>
      </dgm:prSet>
      <dgm:spPr/>
      <dgm:t>
        <a:bodyPr/>
        <a:lstStyle/>
        <a:p>
          <a:endParaRPr lang="en-US"/>
        </a:p>
      </dgm:t>
    </dgm:pt>
    <dgm:pt modelId="{73C3FF91-5417-4BD1-BD23-D7D440B39424}" type="pres">
      <dgm:prSet presAssocID="{D8FC2D34-D5B4-41A4-8BD7-4BCCD7289579}" presName="node" presStyleLbl="node1" presStyleIdx="0" presStyleCnt="7">
        <dgm:presLayoutVars>
          <dgm:bulletEnabled val="1"/>
        </dgm:presLayoutVars>
      </dgm:prSet>
      <dgm:spPr/>
      <dgm:t>
        <a:bodyPr/>
        <a:lstStyle/>
        <a:p>
          <a:endParaRPr lang="en-US"/>
        </a:p>
      </dgm:t>
    </dgm:pt>
    <dgm:pt modelId="{68E0020E-D61C-4AEE-B4A0-2AAF402CB2B6}" type="pres">
      <dgm:prSet presAssocID="{0F2234E9-10A1-40C9-868F-8D06D79BFFFB}" presName="sibTrans" presStyleCnt="0"/>
      <dgm:spPr/>
    </dgm:pt>
    <dgm:pt modelId="{4AB649B4-F24B-412A-A554-B8DA46A430BC}" type="pres">
      <dgm:prSet presAssocID="{9D5756FF-83CE-4411-8CEA-01AB69301940}" presName="node" presStyleLbl="node1" presStyleIdx="1" presStyleCnt="7">
        <dgm:presLayoutVars>
          <dgm:bulletEnabled val="1"/>
        </dgm:presLayoutVars>
      </dgm:prSet>
      <dgm:spPr/>
      <dgm:t>
        <a:bodyPr/>
        <a:lstStyle/>
        <a:p>
          <a:endParaRPr lang="en-US"/>
        </a:p>
      </dgm:t>
    </dgm:pt>
    <dgm:pt modelId="{5B2C3424-0BD2-4E13-A383-3B4D1F146166}" type="pres">
      <dgm:prSet presAssocID="{5457BF4F-65C5-4169-81A3-C97A4C0D95FC}" presName="sibTrans" presStyleCnt="0"/>
      <dgm:spPr/>
    </dgm:pt>
    <dgm:pt modelId="{60F0BBAE-C383-478E-A6F6-ED2898B22CD3}" type="pres">
      <dgm:prSet presAssocID="{4F2A7CD9-EC88-4A19-84C2-FC85B3F43C8C}" presName="node" presStyleLbl="node1" presStyleIdx="2" presStyleCnt="7">
        <dgm:presLayoutVars>
          <dgm:bulletEnabled val="1"/>
        </dgm:presLayoutVars>
      </dgm:prSet>
      <dgm:spPr/>
      <dgm:t>
        <a:bodyPr/>
        <a:lstStyle/>
        <a:p>
          <a:endParaRPr lang="en-US"/>
        </a:p>
      </dgm:t>
    </dgm:pt>
    <dgm:pt modelId="{3B4F99A4-5833-46B1-A1BF-3F4C4D4863F9}" type="pres">
      <dgm:prSet presAssocID="{CD8880AD-69AE-4846-AEAA-3105026759B8}" presName="sibTrans" presStyleCnt="0"/>
      <dgm:spPr/>
    </dgm:pt>
    <dgm:pt modelId="{8CD15B52-6E7F-41EF-B4F1-674B04DD9D64}" type="pres">
      <dgm:prSet presAssocID="{0E414088-7458-4C49-8E73-B5063262C1D0}" presName="node" presStyleLbl="node1" presStyleIdx="3" presStyleCnt="7">
        <dgm:presLayoutVars>
          <dgm:bulletEnabled val="1"/>
        </dgm:presLayoutVars>
      </dgm:prSet>
      <dgm:spPr/>
      <dgm:t>
        <a:bodyPr/>
        <a:lstStyle/>
        <a:p>
          <a:endParaRPr lang="en-US"/>
        </a:p>
      </dgm:t>
    </dgm:pt>
    <dgm:pt modelId="{7D199B6F-5A13-4991-B106-57A1EAA9BCFB}" type="pres">
      <dgm:prSet presAssocID="{E4276268-C4D7-48DA-963A-F73F4C60FD44}" presName="sibTrans" presStyleCnt="0"/>
      <dgm:spPr/>
    </dgm:pt>
    <dgm:pt modelId="{DD4F399E-9417-4F2B-95FB-5932A2520CF3}" type="pres">
      <dgm:prSet presAssocID="{8DBF5215-1EF7-463A-BB19-5AE5A55908FA}" presName="node" presStyleLbl="node1" presStyleIdx="4" presStyleCnt="7">
        <dgm:presLayoutVars>
          <dgm:bulletEnabled val="1"/>
        </dgm:presLayoutVars>
      </dgm:prSet>
      <dgm:spPr/>
      <dgm:t>
        <a:bodyPr/>
        <a:lstStyle/>
        <a:p>
          <a:endParaRPr lang="en-US"/>
        </a:p>
      </dgm:t>
    </dgm:pt>
    <dgm:pt modelId="{71F1F065-D6DA-462F-B8B1-D438D8E32F5C}" type="pres">
      <dgm:prSet presAssocID="{9CB72B82-CDFA-43C6-858C-4A6BA81445E6}" presName="sibTrans" presStyleCnt="0"/>
      <dgm:spPr/>
    </dgm:pt>
    <dgm:pt modelId="{7DDE61EF-CE70-4EF5-AAD7-2909DBEF5B0C}" type="pres">
      <dgm:prSet presAssocID="{0B1F778F-D4E3-4FCD-B6EB-29AB4527D966}" presName="node" presStyleLbl="node1" presStyleIdx="5" presStyleCnt="7">
        <dgm:presLayoutVars>
          <dgm:bulletEnabled val="1"/>
        </dgm:presLayoutVars>
      </dgm:prSet>
      <dgm:spPr/>
      <dgm:t>
        <a:bodyPr/>
        <a:lstStyle/>
        <a:p>
          <a:endParaRPr lang="en-US"/>
        </a:p>
      </dgm:t>
    </dgm:pt>
    <dgm:pt modelId="{90E44FE4-D364-4EA3-AF01-A2D3211D170D}" type="pres">
      <dgm:prSet presAssocID="{E8381465-A7C6-46E0-8D15-FA74FF84FF49}" presName="sibTrans" presStyleCnt="0"/>
      <dgm:spPr/>
    </dgm:pt>
    <dgm:pt modelId="{B4B45382-08DD-4617-AEC9-396C8D9054BA}" type="pres">
      <dgm:prSet presAssocID="{172E4FE1-B2DC-4A97-9DF1-4F4E18CA14DA}" presName="node" presStyleLbl="node1" presStyleIdx="6" presStyleCnt="7">
        <dgm:presLayoutVars>
          <dgm:bulletEnabled val="1"/>
        </dgm:presLayoutVars>
      </dgm:prSet>
      <dgm:spPr/>
      <dgm:t>
        <a:bodyPr/>
        <a:lstStyle/>
        <a:p>
          <a:endParaRPr lang="en-US"/>
        </a:p>
      </dgm:t>
    </dgm:pt>
  </dgm:ptLst>
  <dgm:cxnLst>
    <dgm:cxn modelId="{22BD4BBA-E6E8-4F68-BDB9-7A94B383C0D2}" type="presOf" srcId="{172E4FE1-B2DC-4A97-9DF1-4F4E18CA14DA}" destId="{B4B45382-08DD-4617-AEC9-396C8D9054BA}" srcOrd="0" destOrd="0" presId="urn:microsoft.com/office/officeart/2005/8/layout/default#1"/>
    <dgm:cxn modelId="{2DE9A40E-8F7F-4A0E-9248-123680E495E4}" type="presOf" srcId="{D8FC2D34-D5B4-41A4-8BD7-4BCCD7289579}" destId="{73C3FF91-5417-4BD1-BD23-D7D440B39424}" srcOrd="0" destOrd="0" presId="urn:microsoft.com/office/officeart/2005/8/layout/default#1"/>
    <dgm:cxn modelId="{178E31F4-7C11-4CE4-94F3-ADFE23487750}" srcId="{27309872-0B97-44D3-AB00-C4A3CF551291}" destId="{8DBF5215-1EF7-463A-BB19-5AE5A55908FA}" srcOrd="4" destOrd="0" parTransId="{1C22A6AC-C2EF-4A74-ABC1-E6B2B4604BB7}" sibTransId="{9CB72B82-CDFA-43C6-858C-4A6BA81445E6}"/>
    <dgm:cxn modelId="{D07324F4-9578-4B9E-85F9-68A0DEB23F9A}" type="presOf" srcId="{0B1F778F-D4E3-4FCD-B6EB-29AB4527D966}" destId="{7DDE61EF-CE70-4EF5-AAD7-2909DBEF5B0C}" srcOrd="0" destOrd="0" presId="urn:microsoft.com/office/officeart/2005/8/layout/default#1"/>
    <dgm:cxn modelId="{B5D2A6A7-2C37-4B0F-9688-C29A09AE870F}" type="presOf" srcId="{8DBF5215-1EF7-463A-BB19-5AE5A55908FA}" destId="{DD4F399E-9417-4F2B-95FB-5932A2520CF3}" srcOrd="0" destOrd="0" presId="urn:microsoft.com/office/officeart/2005/8/layout/default#1"/>
    <dgm:cxn modelId="{7873C769-CC9A-4732-A2CF-131006E81164}" srcId="{27309872-0B97-44D3-AB00-C4A3CF551291}" destId="{0B1F778F-D4E3-4FCD-B6EB-29AB4527D966}" srcOrd="5" destOrd="0" parTransId="{1596CF73-A82C-4943-AED0-AF80781F66D5}" sibTransId="{E8381465-A7C6-46E0-8D15-FA74FF84FF49}"/>
    <dgm:cxn modelId="{8A6CBE22-06C5-4704-A768-DDA25840504B}" srcId="{27309872-0B97-44D3-AB00-C4A3CF551291}" destId="{0E414088-7458-4C49-8E73-B5063262C1D0}" srcOrd="3" destOrd="0" parTransId="{03F50D00-8E7A-4C25-946C-4D24F700E856}" sibTransId="{E4276268-C4D7-48DA-963A-F73F4C60FD44}"/>
    <dgm:cxn modelId="{88CE50B6-4160-4F86-AB0A-B759CDA306F2}" srcId="{27309872-0B97-44D3-AB00-C4A3CF551291}" destId="{D8FC2D34-D5B4-41A4-8BD7-4BCCD7289579}" srcOrd="0" destOrd="0" parTransId="{1A8A7FC6-C587-43AE-9A1F-8CD083EE933A}" sibTransId="{0F2234E9-10A1-40C9-868F-8D06D79BFFFB}"/>
    <dgm:cxn modelId="{F7B9317C-F6F5-4DEA-A7A6-FEA1818B1A7C}" type="presOf" srcId="{4F2A7CD9-EC88-4A19-84C2-FC85B3F43C8C}" destId="{60F0BBAE-C383-478E-A6F6-ED2898B22CD3}" srcOrd="0" destOrd="0" presId="urn:microsoft.com/office/officeart/2005/8/layout/default#1"/>
    <dgm:cxn modelId="{9C58F79D-B178-4302-AA39-352A775A69DC}" srcId="{27309872-0B97-44D3-AB00-C4A3CF551291}" destId="{4F2A7CD9-EC88-4A19-84C2-FC85B3F43C8C}" srcOrd="2" destOrd="0" parTransId="{25CB5758-83D9-4902-9A77-D5313369F01B}" sibTransId="{CD8880AD-69AE-4846-AEAA-3105026759B8}"/>
    <dgm:cxn modelId="{813BA933-31AB-43F5-A8DA-A883BC58DAEE}" type="presOf" srcId="{0E414088-7458-4C49-8E73-B5063262C1D0}" destId="{8CD15B52-6E7F-41EF-B4F1-674B04DD9D64}" srcOrd="0" destOrd="0" presId="urn:microsoft.com/office/officeart/2005/8/layout/default#1"/>
    <dgm:cxn modelId="{8F2F2C16-7086-435B-876F-512A43A36FAF}" srcId="{27309872-0B97-44D3-AB00-C4A3CF551291}" destId="{9D5756FF-83CE-4411-8CEA-01AB69301940}" srcOrd="1" destOrd="0" parTransId="{1104A589-3F07-437E-A14B-09E35B711E89}" sibTransId="{5457BF4F-65C5-4169-81A3-C97A4C0D95FC}"/>
    <dgm:cxn modelId="{02B1D775-07E1-46AA-9581-1CE3ED44D6ED}" type="presOf" srcId="{27309872-0B97-44D3-AB00-C4A3CF551291}" destId="{FFE77C08-2BDE-4A23-911E-70B45B6521F1}" srcOrd="0" destOrd="0" presId="urn:microsoft.com/office/officeart/2005/8/layout/default#1"/>
    <dgm:cxn modelId="{E290C165-8B16-40DE-BB9E-A3CFC111208E}" srcId="{27309872-0B97-44D3-AB00-C4A3CF551291}" destId="{172E4FE1-B2DC-4A97-9DF1-4F4E18CA14DA}" srcOrd="6" destOrd="0" parTransId="{B99C6422-2B2C-49E4-B40D-6721DB33BA43}" sibTransId="{A2BF1C1F-0A1D-4FF6-A0DF-04BB32E0D7DD}"/>
    <dgm:cxn modelId="{9A10A942-F851-4DE7-BCDF-50B051B7B68A}" type="presOf" srcId="{9D5756FF-83CE-4411-8CEA-01AB69301940}" destId="{4AB649B4-F24B-412A-A554-B8DA46A430BC}" srcOrd="0" destOrd="0" presId="urn:microsoft.com/office/officeart/2005/8/layout/default#1"/>
    <dgm:cxn modelId="{89BDBC9A-6C0E-49EB-8A53-1EE05698AA08}" type="presParOf" srcId="{FFE77C08-2BDE-4A23-911E-70B45B6521F1}" destId="{73C3FF91-5417-4BD1-BD23-D7D440B39424}" srcOrd="0" destOrd="0" presId="urn:microsoft.com/office/officeart/2005/8/layout/default#1"/>
    <dgm:cxn modelId="{6196F2FC-B907-4971-9F72-B26F88777658}" type="presParOf" srcId="{FFE77C08-2BDE-4A23-911E-70B45B6521F1}" destId="{68E0020E-D61C-4AEE-B4A0-2AAF402CB2B6}" srcOrd="1" destOrd="0" presId="urn:microsoft.com/office/officeart/2005/8/layout/default#1"/>
    <dgm:cxn modelId="{197B642D-4B43-43DC-B730-E45940A9B4CB}" type="presParOf" srcId="{FFE77C08-2BDE-4A23-911E-70B45B6521F1}" destId="{4AB649B4-F24B-412A-A554-B8DA46A430BC}" srcOrd="2" destOrd="0" presId="urn:microsoft.com/office/officeart/2005/8/layout/default#1"/>
    <dgm:cxn modelId="{1F5E7A25-593E-435B-98F8-1197E5B53D06}" type="presParOf" srcId="{FFE77C08-2BDE-4A23-911E-70B45B6521F1}" destId="{5B2C3424-0BD2-4E13-A383-3B4D1F146166}" srcOrd="3" destOrd="0" presId="urn:microsoft.com/office/officeart/2005/8/layout/default#1"/>
    <dgm:cxn modelId="{8057B786-720C-4D44-A48B-55197A9EC547}" type="presParOf" srcId="{FFE77C08-2BDE-4A23-911E-70B45B6521F1}" destId="{60F0BBAE-C383-478E-A6F6-ED2898B22CD3}" srcOrd="4" destOrd="0" presId="urn:microsoft.com/office/officeart/2005/8/layout/default#1"/>
    <dgm:cxn modelId="{BC1CD69C-F304-42F2-AEC1-EC8D66B5A685}" type="presParOf" srcId="{FFE77C08-2BDE-4A23-911E-70B45B6521F1}" destId="{3B4F99A4-5833-46B1-A1BF-3F4C4D4863F9}" srcOrd="5" destOrd="0" presId="urn:microsoft.com/office/officeart/2005/8/layout/default#1"/>
    <dgm:cxn modelId="{6DE86756-0983-47B6-B858-0524D3CD7438}" type="presParOf" srcId="{FFE77C08-2BDE-4A23-911E-70B45B6521F1}" destId="{8CD15B52-6E7F-41EF-B4F1-674B04DD9D64}" srcOrd="6" destOrd="0" presId="urn:microsoft.com/office/officeart/2005/8/layout/default#1"/>
    <dgm:cxn modelId="{4711438A-ACCB-4047-906B-5F722BC5C7FF}" type="presParOf" srcId="{FFE77C08-2BDE-4A23-911E-70B45B6521F1}" destId="{7D199B6F-5A13-4991-B106-57A1EAA9BCFB}" srcOrd="7" destOrd="0" presId="urn:microsoft.com/office/officeart/2005/8/layout/default#1"/>
    <dgm:cxn modelId="{16E87FF2-DA58-49A6-9C5E-A5A9743E4E69}" type="presParOf" srcId="{FFE77C08-2BDE-4A23-911E-70B45B6521F1}" destId="{DD4F399E-9417-4F2B-95FB-5932A2520CF3}" srcOrd="8" destOrd="0" presId="urn:microsoft.com/office/officeart/2005/8/layout/default#1"/>
    <dgm:cxn modelId="{06E5DC74-C24D-489F-BDBF-F31CC6FC6CCE}" type="presParOf" srcId="{FFE77C08-2BDE-4A23-911E-70B45B6521F1}" destId="{71F1F065-D6DA-462F-B8B1-D438D8E32F5C}" srcOrd="9" destOrd="0" presId="urn:microsoft.com/office/officeart/2005/8/layout/default#1"/>
    <dgm:cxn modelId="{003E7987-5E58-4044-8165-F0C48A09811D}" type="presParOf" srcId="{FFE77C08-2BDE-4A23-911E-70B45B6521F1}" destId="{7DDE61EF-CE70-4EF5-AAD7-2909DBEF5B0C}" srcOrd="10" destOrd="0" presId="urn:microsoft.com/office/officeart/2005/8/layout/default#1"/>
    <dgm:cxn modelId="{3EF8411D-9C3A-43E3-B2C3-1EE620FE055D}" type="presParOf" srcId="{FFE77C08-2BDE-4A23-911E-70B45B6521F1}" destId="{90E44FE4-D364-4EA3-AF01-A2D3211D170D}" srcOrd="11" destOrd="0" presId="urn:microsoft.com/office/officeart/2005/8/layout/default#1"/>
    <dgm:cxn modelId="{7EF3C2A2-ECE4-4508-8E94-FFE152731C26}" type="presParOf" srcId="{FFE77C08-2BDE-4A23-911E-70B45B6521F1}" destId="{B4B45382-08DD-4617-AEC9-396C8D9054BA}" srcOrd="12" destOrd="0" presId="urn:microsoft.com/office/officeart/2005/8/layout/defaul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B56825-94DD-4F3D-B2F8-03725DD80F1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CA"/>
        </a:p>
      </dgm:t>
    </dgm:pt>
    <dgm:pt modelId="{61B7EED9-C8F1-4523-BC96-332E976976FA}">
      <dgm:prSet/>
      <dgm:spPr/>
      <dgm:t>
        <a:bodyPr/>
        <a:lstStyle/>
        <a:p>
          <a:r>
            <a:rPr lang="en-US" baseline="0" dirty="0"/>
            <a:t>Motivated Patient and or caregiver</a:t>
          </a:r>
          <a:endParaRPr lang="en-CA" dirty="0"/>
        </a:p>
      </dgm:t>
    </dgm:pt>
    <dgm:pt modelId="{FCBF6A75-C252-4404-AD1C-5C1EB0D0879E}" type="parTrans" cxnId="{3F9EBB4F-6D4B-418E-A7B8-628470C78090}">
      <dgm:prSet/>
      <dgm:spPr/>
      <dgm:t>
        <a:bodyPr/>
        <a:lstStyle/>
        <a:p>
          <a:endParaRPr lang="en-CA"/>
        </a:p>
      </dgm:t>
    </dgm:pt>
    <dgm:pt modelId="{C6CBAB91-5D71-43EF-8541-799AF2DE2643}" type="sibTrans" cxnId="{3F9EBB4F-6D4B-418E-A7B8-628470C78090}">
      <dgm:prSet/>
      <dgm:spPr/>
      <dgm:t>
        <a:bodyPr/>
        <a:lstStyle/>
        <a:p>
          <a:endParaRPr lang="en-CA"/>
        </a:p>
      </dgm:t>
    </dgm:pt>
    <dgm:pt modelId="{E6F32869-E02D-44C6-A332-649B6EB8CEFB}">
      <dgm:prSet/>
      <dgm:spPr/>
      <dgm:t>
        <a:bodyPr/>
        <a:lstStyle/>
        <a:p>
          <a:r>
            <a:rPr lang="en-US" baseline="0"/>
            <a:t>Adequate manual dexterity</a:t>
          </a:r>
          <a:endParaRPr lang="en-CA"/>
        </a:p>
      </dgm:t>
    </dgm:pt>
    <dgm:pt modelId="{E975CB2C-C72C-45EC-A9AB-6EEE86B4CE9D}" type="parTrans" cxnId="{D6DC82A7-48C7-40B8-B175-814F3F887490}">
      <dgm:prSet/>
      <dgm:spPr/>
      <dgm:t>
        <a:bodyPr/>
        <a:lstStyle/>
        <a:p>
          <a:endParaRPr lang="en-CA"/>
        </a:p>
      </dgm:t>
    </dgm:pt>
    <dgm:pt modelId="{4876D552-E56F-4A74-9BC3-784514220379}" type="sibTrans" cxnId="{D6DC82A7-48C7-40B8-B175-814F3F887490}">
      <dgm:prSet/>
      <dgm:spPr/>
      <dgm:t>
        <a:bodyPr/>
        <a:lstStyle/>
        <a:p>
          <a:endParaRPr lang="en-CA"/>
        </a:p>
      </dgm:t>
    </dgm:pt>
    <dgm:pt modelId="{F5C1F226-9455-41B3-A8ED-6179378D7FED}">
      <dgm:prSet/>
      <dgm:spPr/>
      <dgm:t>
        <a:bodyPr/>
        <a:lstStyle/>
        <a:p>
          <a:r>
            <a:rPr lang="en-US" baseline="0"/>
            <a:t>Cognitive level - ability to follow and repeat certain steps</a:t>
          </a:r>
          <a:endParaRPr lang="en-CA"/>
        </a:p>
      </dgm:t>
    </dgm:pt>
    <dgm:pt modelId="{C8EEC66F-3A35-4692-AB39-243AB87638B9}" type="parTrans" cxnId="{7A41DA29-9AAB-4649-B163-5C8250F2EB9E}">
      <dgm:prSet/>
      <dgm:spPr/>
      <dgm:t>
        <a:bodyPr/>
        <a:lstStyle/>
        <a:p>
          <a:endParaRPr lang="en-CA"/>
        </a:p>
      </dgm:t>
    </dgm:pt>
    <dgm:pt modelId="{87137050-1825-41DC-848A-0836727D7B7A}" type="sibTrans" cxnId="{7A41DA29-9AAB-4649-B163-5C8250F2EB9E}">
      <dgm:prSet/>
      <dgm:spPr/>
      <dgm:t>
        <a:bodyPr/>
        <a:lstStyle/>
        <a:p>
          <a:endParaRPr lang="en-CA"/>
        </a:p>
      </dgm:t>
    </dgm:pt>
    <dgm:pt modelId="{C9EA8248-910C-462F-8522-C0D977D2ACF6}">
      <dgm:prSet/>
      <dgm:spPr/>
      <dgm:t>
        <a:bodyPr/>
        <a:lstStyle/>
        <a:p>
          <a:r>
            <a:rPr lang="en-US" b="1" baseline="0"/>
            <a:t>Adequate TIME!</a:t>
          </a:r>
          <a:endParaRPr lang="en-CA"/>
        </a:p>
      </dgm:t>
    </dgm:pt>
    <dgm:pt modelId="{50B3EE40-8546-4500-B6F3-9526121C507C}" type="parTrans" cxnId="{5954CE2F-AA6C-4DA7-9122-ACC0395B5136}">
      <dgm:prSet/>
      <dgm:spPr/>
      <dgm:t>
        <a:bodyPr/>
        <a:lstStyle/>
        <a:p>
          <a:endParaRPr lang="en-CA"/>
        </a:p>
      </dgm:t>
    </dgm:pt>
    <dgm:pt modelId="{C7EBDB12-D3B5-442E-BCF3-4BB868DBBDDE}" type="sibTrans" cxnId="{5954CE2F-AA6C-4DA7-9122-ACC0395B5136}">
      <dgm:prSet/>
      <dgm:spPr/>
      <dgm:t>
        <a:bodyPr/>
        <a:lstStyle/>
        <a:p>
          <a:endParaRPr lang="en-CA"/>
        </a:p>
      </dgm:t>
    </dgm:pt>
    <dgm:pt modelId="{AC37415A-86BB-4A26-BADF-A9A1BB0D42D9}" type="pres">
      <dgm:prSet presAssocID="{9AB56825-94DD-4F3D-B2F8-03725DD80F16}" presName="vert0" presStyleCnt="0">
        <dgm:presLayoutVars>
          <dgm:dir/>
          <dgm:animOne val="branch"/>
          <dgm:animLvl val="lvl"/>
        </dgm:presLayoutVars>
      </dgm:prSet>
      <dgm:spPr/>
      <dgm:t>
        <a:bodyPr/>
        <a:lstStyle/>
        <a:p>
          <a:endParaRPr lang="en-US"/>
        </a:p>
      </dgm:t>
    </dgm:pt>
    <dgm:pt modelId="{40D9DEC1-27CE-4740-80B7-D65E6C73059F}" type="pres">
      <dgm:prSet presAssocID="{61B7EED9-C8F1-4523-BC96-332E976976FA}" presName="thickLine" presStyleLbl="alignNode1" presStyleIdx="0" presStyleCnt="4"/>
      <dgm:spPr/>
    </dgm:pt>
    <dgm:pt modelId="{91CD77DF-6A9C-4C54-8847-1EF32261764F}" type="pres">
      <dgm:prSet presAssocID="{61B7EED9-C8F1-4523-BC96-332E976976FA}" presName="horz1" presStyleCnt="0"/>
      <dgm:spPr/>
    </dgm:pt>
    <dgm:pt modelId="{875335ED-6664-4125-AE75-0C4FCADEB3CE}" type="pres">
      <dgm:prSet presAssocID="{61B7EED9-C8F1-4523-BC96-332E976976FA}" presName="tx1" presStyleLbl="revTx" presStyleIdx="0" presStyleCnt="4"/>
      <dgm:spPr/>
      <dgm:t>
        <a:bodyPr/>
        <a:lstStyle/>
        <a:p>
          <a:endParaRPr lang="en-US"/>
        </a:p>
      </dgm:t>
    </dgm:pt>
    <dgm:pt modelId="{340C37E2-5E8D-4298-8A39-479BA4810FEA}" type="pres">
      <dgm:prSet presAssocID="{61B7EED9-C8F1-4523-BC96-332E976976FA}" presName="vert1" presStyleCnt="0"/>
      <dgm:spPr/>
    </dgm:pt>
    <dgm:pt modelId="{81CF8AD4-1496-4076-A1D2-56FD6139F076}" type="pres">
      <dgm:prSet presAssocID="{E6F32869-E02D-44C6-A332-649B6EB8CEFB}" presName="thickLine" presStyleLbl="alignNode1" presStyleIdx="1" presStyleCnt="4"/>
      <dgm:spPr/>
    </dgm:pt>
    <dgm:pt modelId="{992236B4-2313-4698-8243-730A5AB924C2}" type="pres">
      <dgm:prSet presAssocID="{E6F32869-E02D-44C6-A332-649B6EB8CEFB}" presName="horz1" presStyleCnt="0"/>
      <dgm:spPr/>
    </dgm:pt>
    <dgm:pt modelId="{B8F599C4-F014-4D02-9D9F-6F6164D58037}" type="pres">
      <dgm:prSet presAssocID="{E6F32869-E02D-44C6-A332-649B6EB8CEFB}" presName="tx1" presStyleLbl="revTx" presStyleIdx="1" presStyleCnt="4"/>
      <dgm:spPr/>
      <dgm:t>
        <a:bodyPr/>
        <a:lstStyle/>
        <a:p>
          <a:endParaRPr lang="en-US"/>
        </a:p>
      </dgm:t>
    </dgm:pt>
    <dgm:pt modelId="{6B2BCA08-F10E-4FBD-81B6-C281EE98D518}" type="pres">
      <dgm:prSet presAssocID="{E6F32869-E02D-44C6-A332-649B6EB8CEFB}" presName="vert1" presStyleCnt="0"/>
      <dgm:spPr/>
    </dgm:pt>
    <dgm:pt modelId="{4836FE64-F0E8-463F-8DD8-A59127E5AD4A}" type="pres">
      <dgm:prSet presAssocID="{F5C1F226-9455-41B3-A8ED-6179378D7FED}" presName="thickLine" presStyleLbl="alignNode1" presStyleIdx="2" presStyleCnt="4"/>
      <dgm:spPr/>
    </dgm:pt>
    <dgm:pt modelId="{A1E01BFB-3B36-40A7-AE34-4F7F4FF88559}" type="pres">
      <dgm:prSet presAssocID="{F5C1F226-9455-41B3-A8ED-6179378D7FED}" presName="horz1" presStyleCnt="0"/>
      <dgm:spPr/>
    </dgm:pt>
    <dgm:pt modelId="{55ACBD18-13EC-4646-99F1-568BD54AA510}" type="pres">
      <dgm:prSet presAssocID="{F5C1F226-9455-41B3-A8ED-6179378D7FED}" presName="tx1" presStyleLbl="revTx" presStyleIdx="2" presStyleCnt="4"/>
      <dgm:spPr/>
      <dgm:t>
        <a:bodyPr/>
        <a:lstStyle/>
        <a:p>
          <a:endParaRPr lang="en-US"/>
        </a:p>
      </dgm:t>
    </dgm:pt>
    <dgm:pt modelId="{ABA2CE5B-FF90-471A-9C7D-0C3F98BF115D}" type="pres">
      <dgm:prSet presAssocID="{F5C1F226-9455-41B3-A8ED-6179378D7FED}" presName="vert1" presStyleCnt="0"/>
      <dgm:spPr/>
    </dgm:pt>
    <dgm:pt modelId="{8826949D-20CD-49E8-8647-40D004DE16E5}" type="pres">
      <dgm:prSet presAssocID="{C9EA8248-910C-462F-8522-C0D977D2ACF6}" presName="thickLine" presStyleLbl="alignNode1" presStyleIdx="3" presStyleCnt="4"/>
      <dgm:spPr/>
    </dgm:pt>
    <dgm:pt modelId="{4851D1B4-1035-4ABF-A10D-52BFEC845633}" type="pres">
      <dgm:prSet presAssocID="{C9EA8248-910C-462F-8522-C0D977D2ACF6}" presName="horz1" presStyleCnt="0"/>
      <dgm:spPr/>
    </dgm:pt>
    <dgm:pt modelId="{53FC1E26-5B40-4AAA-B4A4-1F1CC919EDF4}" type="pres">
      <dgm:prSet presAssocID="{C9EA8248-910C-462F-8522-C0D977D2ACF6}" presName="tx1" presStyleLbl="revTx" presStyleIdx="3" presStyleCnt="4"/>
      <dgm:spPr/>
      <dgm:t>
        <a:bodyPr/>
        <a:lstStyle/>
        <a:p>
          <a:endParaRPr lang="en-US"/>
        </a:p>
      </dgm:t>
    </dgm:pt>
    <dgm:pt modelId="{68EC9847-AB26-4700-AE7A-01010FD7F694}" type="pres">
      <dgm:prSet presAssocID="{C9EA8248-910C-462F-8522-C0D977D2ACF6}" presName="vert1" presStyleCnt="0"/>
      <dgm:spPr/>
    </dgm:pt>
  </dgm:ptLst>
  <dgm:cxnLst>
    <dgm:cxn modelId="{8EE57285-6600-4365-889F-4B067972B935}" type="presOf" srcId="{E6F32869-E02D-44C6-A332-649B6EB8CEFB}" destId="{B8F599C4-F014-4D02-9D9F-6F6164D58037}" srcOrd="0" destOrd="0" presId="urn:microsoft.com/office/officeart/2008/layout/LinedList"/>
    <dgm:cxn modelId="{5954CE2F-AA6C-4DA7-9122-ACC0395B5136}" srcId="{9AB56825-94DD-4F3D-B2F8-03725DD80F16}" destId="{C9EA8248-910C-462F-8522-C0D977D2ACF6}" srcOrd="3" destOrd="0" parTransId="{50B3EE40-8546-4500-B6F3-9526121C507C}" sibTransId="{C7EBDB12-D3B5-442E-BCF3-4BB868DBBDDE}"/>
    <dgm:cxn modelId="{6E322B46-C474-466E-AA17-7141A1AC4BC1}" type="presOf" srcId="{F5C1F226-9455-41B3-A8ED-6179378D7FED}" destId="{55ACBD18-13EC-4646-99F1-568BD54AA510}" srcOrd="0" destOrd="0" presId="urn:microsoft.com/office/officeart/2008/layout/LinedList"/>
    <dgm:cxn modelId="{52800333-DF07-4E15-AB61-4042B6BC6B70}" type="presOf" srcId="{C9EA8248-910C-462F-8522-C0D977D2ACF6}" destId="{53FC1E26-5B40-4AAA-B4A4-1F1CC919EDF4}" srcOrd="0" destOrd="0" presId="urn:microsoft.com/office/officeart/2008/layout/LinedList"/>
    <dgm:cxn modelId="{7A41DA29-9AAB-4649-B163-5C8250F2EB9E}" srcId="{9AB56825-94DD-4F3D-B2F8-03725DD80F16}" destId="{F5C1F226-9455-41B3-A8ED-6179378D7FED}" srcOrd="2" destOrd="0" parTransId="{C8EEC66F-3A35-4692-AB39-243AB87638B9}" sibTransId="{87137050-1825-41DC-848A-0836727D7B7A}"/>
    <dgm:cxn modelId="{3F9EBB4F-6D4B-418E-A7B8-628470C78090}" srcId="{9AB56825-94DD-4F3D-B2F8-03725DD80F16}" destId="{61B7EED9-C8F1-4523-BC96-332E976976FA}" srcOrd="0" destOrd="0" parTransId="{FCBF6A75-C252-4404-AD1C-5C1EB0D0879E}" sibTransId="{C6CBAB91-5D71-43EF-8541-799AF2DE2643}"/>
    <dgm:cxn modelId="{5D884A14-BA19-4673-95C2-81609797731F}" type="presOf" srcId="{61B7EED9-C8F1-4523-BC96-332E976976FA}" destId="{875335ED-6664-4125-AE75-0C4FCADEB3CE}" srcOrd="0" destOrd="0" presId="urn:microsoft.com/office/officeart/2008/layout/LinedList"/>
    <dgm:cxn modelId="{83E12F5E-02B0-49B9-949E-D6E8CCB7AC19}" type="presOf" srcId="{9AB56825-94DD-4F3D-B2F8-03725DD80F16}" destId="{AC37415A-86BB-4A26-BADF-A9A1BB0D42D9}" srcOrd="0" destOrd="0" presId="urn:microsoft.com/office/officeart/2008/layout/LinedList"/>
    <dgm:cxn modelId="{D6DC82A7-48C7-40B8-B175-814F3F887490}" srcId="{9AB56825-94DD-4F3D-B2F8-03725DD80F16}" destId="{E6F32869-E02D-44C6-A332-649B6EB8CEFB}" srcOrd="1" destOrd="0" parTransId="{E975CB2C-C72C-45EC-A9AB-6EEE86B4CE9D}" sibTransId="{4876D552-E56F-4A74-9BC3-784514220379}"/>
    <dgm:cxn modelId="{BCDABD22-E290-4BCB-BD50-6477E64458B0}" type="presParOf" srcId="{AC37415A-86BB-4A26-BADF-A9A1BB0D42D9}" destId="{40D9DEC1-27CE-4740-80B7-D65E6C73059F}" srcOrd="0" destOrd="0" presId="urn:microsoft.com/office/officeart/2008/layout/LinedList"/>
    <dgm:cxn modelId="{E44A1F10-DAB4-4587-8B4F-4776A39B1187}" type="presParOf" srcId="{AC37415A-86BB-4A26-BADF-A9A1BB0D42D9}" destId="{91CD77DF-6A9C-4C54-8847-1EF32261764F}" srcOrd="1" destOrd="0" presId="urn:microsoft.com/office/officeart/2008/layout/LinedList"/>
    <dgm:cxn modelId="{876C9598-97EE-498E-BF51-91404C4CD326}" type="presParOf" srcId="{91CD77DF-6A9C-4C54-8847-1EF32261764F}" destId="{875335ED-6664-4125-AE75-0C4FCADEB3CE}" srcOrd="0" destOrd="0" presId="urn:microsoft.com/office/officeart/2008/layout/LinedList"/>
    <dgm:cxn modelId="{E6368EA6-86A7-4863-A51A-A37417879689}" type="presParOf" srcId="{91CD77DF-6A9C-4C54-8847-1EF32261764F}" destId="{340C37E2-5E8D-4298-8A39-479BA4810FEA}" srcOrd="1" destOrd="0" presId="urn:microsoft.com/office/officeart/2008/layout/LinedList"/>
    <dgm:cxn modelId="{6BDA77DC-BF4A-48C4-A261-F2E939A403C0}" type="presParOf" srcId="{AC37415A-86BB-4A26-BADF-A9A1BB0D42D9}" destId="{81CF8AD4-1496-4076-A1D2-56FD6139F076}" srcOrd="2" destOrd="0" presId="urn:microsoft.com/office/officeart/2008/layout/LinedList"/>
    <dgm:cxn modelId="{536C04D8-6F8A-438F-A41D-ED7E2B8093EA}" type="presParOf" srcId="{AC37415A-86BB-4A26-BADF-A9A1BB0D42D9}" destId="{992236B4-2313-4698-8243-730A5AB924C2}" srcOrd="3" destOrd="0" presId="urn:microsoft.com/office/officeart/2008/layout/LinedList"/>
    <dgm:cxn modelId="{74509DA8-B353-4751-A6D0-2907E58FA4DC}" type="presParOf" srcId="{992236B4-2313-4698-8243-730A5AB924C2}" destId="{B8F599C4-F014-4D02-9D9F-6F6164D58037}" srcOrd="0" destOrd="0" presId="urn:microsoft.com/office/officeart/2008/layout/LinedList"/>
    <dgm:cxn modelId="{54D752BA-D5E2-437D-A4B4-6694C12C14FD}" type="presParOf" srcId="{992236B4-2313-4698-8243-730A5AB924C2}" destId="{6B2BCA08-F10E-4FBD-81B6-C281EE98D518}" srcOrd="1" destOrd="0" presId="urn:microsoft.com/office/officeart/2008/layout/LinedList"/>
    <dgm:cxn modelId="{6C654FB5-A637-420A-8B8C-0AD01F78ED53}" type="presParOf" srcId="{AC37415A-86BB-4A26-BADF-A9A1BB0D42D9}" destId="{4836FE64-F0E8-463F-8DD8-A59127E5AD4A}" srcOrd="4" destOrd="0" presId="urn:microsoft.com/office/officeart/2008/layout/LinedList"/>
    <dgm:cxn modelId="{750C7C52-BDC0-4EB3-BD89-EE61C80E1F77}" type="presParOf" srcId="{AC37415A-86BB-4A26-BADF-A9A1BB0D42D9}" destId="{A1E01BFB-3B36-40A7-AE34-4F7F4FF88559}" srcOrd="5" destOrd="0" presId="urn:microsoft.com/office/officeart/2008/layout/LinedList"/>
    <dgm:cxn modelId="{57415C56-E18C-40BA-96E9-C9AF9609CCA4}" type="presParOf" srcId="{A1E01BFB-3B36-40A7-AE34-4F7F4FF88559}" destId="{55ACBD18-13EC-4646-99F1-568BD54AA510}" srcOrd="0" destOrd="0" presId="urn:microsoft.com/office/officeart/2008/layout/LinedList"/>
    <dgm:cxn modelId="{8581FA90-B839-4161-BEC8-899FA221C15B}" type="presParOf" srcId="{A1E01BFB-3B36-40A7-AE34-4F7F4FF88559}" destId="{ABA2CE5B-FF90-471A-9C7D-0C3F98BF115D}" srcOrd="1" destOrd="0" presId="urn:microsoft.com/office/officeart/2008/layout/LinedList"/>
    <dgm:cxn modelId="{4DDB83A3-1111-4CFE-A63F-7B7047CE9A8E}" type="presParOf" srcId="{AC37415A-86BB-4A26-BADF-A9A1BB0D42D9}" destId="{8826949D-20CD-49E8-8647-40D004DE16E5}" srcOrd="6" destOrd="0" presId="urn:microsoft.com/office/officeart/2008/layout/LinedList"/>
    <dgm:cxn modelId="{B3DF6951-1A8B-4F33-9589-03262A893063}" type="presParOf" srcId="{AC37415A-86BB-4A26-BADF-A9A1BB0D42D9}" destId="{4851D1B4-1035-4ABF-A10D-52BFEC845633}" srcOrd="7" destOrd="0" presId="urn:microsoft.com/office/officeart/2008/layout/LinedList"/>
    <dgm:cxn modelId="{62CC36F2-6A28-4B9E-81F9-AED58B63D2C9}" type="presParOf" srcId="{4851D1B4-1035-4ABF-A10D-52BFEC845633}" destId="{53FC1E26-5B40-4AAA-B4A4-1F1CC919EDF4}" srcOrd="0" destOrd="0" presId="urn:microsoft.com/office/officeart/2008/layout/LinedList"/>
    <dgm:cxn modelId="{DB9E338A-F0AE-4B67-A836-15B298A41EF9}" type="presParOf" srcId="{4851D1B4-1035-4ABF-A10D-52BFEC845633}" destId="{68EC9847-AB26-4700-AE7A-01010FD7F694}" srcOrd="1" destOrd="0" presId="urn:microsoft.com/office/officeart/2008/layout/Lin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14A87E-BFFE-41A4-AFF8-6484F3360FFB}" type="doc">
      <dgm:prSet loTypeId="urn:microsoft.com/office/officeart/2005/8/layout/default#2" loCatId="list" qsTypeId="urn:microsoft.com/office/officeart/2005/8/quickstyle/3d1" qsCatId="3D" csTypeId="urn:microsoft.com/office/officeart/2005/8/colors/accent1_3" csCatId="accent1" phldr="1"/>
      <dgm:spPr/>
      <dgm:t>
        <a:bodyPr/>
        <a:lstStyle/>
        <a:p>
          <a:endParaRPr lang="en-CA"/>
        </a:p>
      </dgm:t>
    </dgm:pt>
    <dgm:pt modelId="{C841A1DD-08AD-4D20-BDB6-336EE8AC3C62}">
      <dgm:prSet custT="1"/>
      <dgm:spPr/>
      <dgm:t>
        <a:bodyPr/>
        <a:lstStyle/>
        <a:p>
          <a:r>
            <a:rPr lang="en-US" sz="1800" baseline="0" dirty="0"/>
            <a:t>Privacy</a:t>
          </a:r>
        </a:p>
      </dgm:t>
    </dgm:pt>
    <dgm:pt modelId="{C82E8CC1-2B15-4135-B8F6-FB8D5A9140A3}" type="parTrans" cxnId="{8D18EA2B-043D-423B-893B-5ED86260EB4B}">
      <dgm:prSet/>
      <dgm:spPr/>
      <dgm:t>
        <a:bodyPr/>
        <a:lstStyle/>
        <a:p>
          <a:endParaRPr lang="en-CA" sz="1800"/>
        </a:p>
      </dgm:t>
    </dgm:pt>
    <dgm:pt modelId="{28E7BFDE-E96D-40D1-A909-54EAD8DE9C5C}" type="sibTrans" cxnId="{8D18EA2B-043D-423B-893B-5ED86260EB4B}">
      <dgm:prSet/>
      <dgm:spPr/>
      <dgm:t>
        <a:bodyPr/>
        <a:lstStyle/>
        <a:p>
          <a:endParaRPr lang="en-CA" sz="1800"/>
        </a:p>
      </dgm:t>
    </dgm:pt>
    <dgm:pt modelId="{6E06A8D7-21CA-4393-8F36-5DDCDB6A63F0}">
      <dgm:prSet custT="1"/>
      <dgm:spPr/>
      <dgm:t>
        <a:bodyPr/>
        <a:lstStyle/>
        <a:p>
          <a:r>
            <a:rPr lang="en-US" sz="1800" baseline="0"/>
            <a:t>Skilled health professional instruction and support to establish performance  </a:t>
          </a:r>
          <a:endParaRPr lang="en-CA" sz="1800"/>
        </a:p>
      </dgm:t>
    </dgm:pt>
    <dgm:pt modelId="{B8F24E40-0708-43E3-BF17-D54421852663}" type="parTrans" cxnId="{5DB42483-27A3-401F-AE94-849495487E48}">
      <dgm:prSet/>
      <dgm:spPr/>
      <dgm:t>
        <a:bodyPr/>
        <a:lstStyle/>
        <a:p>
          <a:endParaRPr lang="en-CA" sz="1800"/>
        </a:p>
      </dgm:t>
    </dgm:pt>
    <dgm:pt modelId="{7E79CC1A-A889-405D-943F-84A16A5E8770}" type="sibTrans" cxnId="{5DB42483-27A3-401F-AE94-849495487E48}">
      <dgm:prSet/>
      <dgm:spPr/>
      <dgm:t>
        <a:bodyPr/>
        <a:lstStyle/>
        <a:p>
          <a:endParaRPr lang="en-CA" sz="1800"/>
        </a:p>
      </dgm:t>
    </dgm:pt>
    <dgm:pt modelId="{4F2C1D60-C5AE-4974-898D-753A36E876FE}">
      <dgm:prSet custT="1"/>
      <dgm:spPr/>
      <dgm:t>
        <a:bodyPr/>
        <a:lstStyle/>
        <a:p>
          <a:r>
            <a:rPr lang="en-US" sz="1800" baseline="0" dirty="0"/>
            <a:t>Competency</a:t>
          </a:r>
          <a:endParaRPr lang="en-CA" sz="1800" dirty="0"/>
        </a:p>
      </dgm:t>
    </dgm:pt>
    <dgm:pt modelId="{00A36A4F-B088-4B2F-AFF2-30037B73D0C0}" type="parTrans" cxnId="{0AF60ECE-19A9-482A-A858-6379A827CFD6}">
      <dgm:prSet/>
      <dgm:spPr/>
      <dgm:t>
        <a:bodyPr/>
        <a:lstStyle/>
        <a:p>
          <a:endParaRPr lang="en-CA" sz="1800"/>
        </a:p>
      </dgm:t>
    </dgm:pt>
    <dgm:pt modelId="{8A3AEBF7-235D-4E15-8108-95DC625F6B4E}" type="sibTrans" cxnId="{0AF60ECE-19A9-482A-A858-6379A827CFD6}">
      <dgm:prSet/>
      <dgm:spPr/>
      <dgm:t>
        <a:bodyPr/>
        <a:lstStyle/>
        <a:p>
          <a:endParaRPr lang="en-CA" sz="1800"/>
        </a:p>
      </dgm:t>
    </dgm:pt>
    <dgm:pt modelId="{E05DA696-4C0A-431F-8E2C-0CDE5A69B6BE}">
      <dgm:prSet custT="1"/>
      <dgm:spPr/>
      <dgm:t>
        <a:bodyPr/>
        <a:lstStyle/>
        <a:p>
          <a:r>
            <a:rPr lang="en-US" sz="1800" baseline="0"/>
            <a:t>Access to hand washing or hand sanitizer</a:t>
          </a:r>
          <a:endParaRPr lang="en-CA" sz="1800"/>
        </a:p>
      </dgm:t>
    </dgm:pt>
    <dgm:pt modelId="{5D1E68BA-839C-463E-A1D9-6608589F0D30}" type="parTrans" cxnId="{64259A4E-7172-4066-BD8B-943A936BD989}">
      <dgm:prSet/>
      <dgm:spPr/>
      <dgm:t>
        <a:bodyPr/>
        <a:lstStyle/>
        <a:p>
          <a:endParaRPr lang="en-CA" sz="1800"/>
        </a:p>
      </dgm:t>
    </dgm:pt>
    <dgm:pt modelId="{6D4E8E56-702F-4D6D-8B1E-380660767599}" type="sibTrans" cxnId="{64259A4E-7172-4066-BD8B-943A936BD989}">
      <dgm:prSet/>
      <dgm:spPr/>
      <dgm:t>
        <a:bodyPr/>
        <a:lstStyle/>
        <a:p>
          <a:endParaRPr lang="en-CA" sz="1800"/>
        </a:p>
      </dgm:t>
    </dgm:pt>
    <dgm:pt modelId="{C4587D7A-2563-46E4-A15B-764E4A2595CA}">
      <dgm:prSet custT="1"/>
      <dgm:spPr/>
      <dgm:t>
        <a:bodyPr/>
        <a:lstStyle/>
        <a:p>
          <a:r>
            <a:rPr lang="en-US" sz="1800" baseline="0" dirty="0"/>
            <a:t>Supplies for perineal/urethral meatus cleansing, intermittent catheter, lubricant for a non-lubricated catheter</a:t>
          </a:r>
          <a:endParaRPr lang="en-CA" sz="1800" dirty="0"/>
        </a:p>
      </dgm:t>
    </dgm:pt>
    <dgm:pt modelId="{89DCC5BE-08B9-4904-9113-A2E8C5C4037E}" type="parTrans" cxnId="{75DBFF5D-EDBF-499E-8F75-9AEA7CE9086C}">
      <dgm:prSet/>
      <dgm:spPr/>
      <dgm:t>
        <a:bodyPr/>
        <a:lstStyle/>
        <a:p>
          <a:endParaRPr lang="en-CA" sz="1800"/>
        </a:p>
      </dgm:t>
    </dgm:pt>
    <dgm:pt modelId="{5E9F6DCD-8DE0-402A-8F8A-8029553EF375}" type="sibTrans" cxnId="{75DBFF5D-EDBF-499E-8F75-9AEA7CE9086C}">
      <dgm:prSet/>
      <dgm:spPr/>
      <dgm:t>
        <a:bodyPr/>
        <a:lstStyle/>
        <a:p>
          <a:endParaRPr lang="en-CA" sz="1800"/>
        </a:p>
      </dgm:t>
    </dgm:pt>
    <dgm:pt modelId="{0F91461E-C61C-491B-AEF2-34861CCE51CA}">
      <dgm:prSet custT="1"/>
      <dgm:spPr/>
      <dgm:t>
        <a:bodyPr/>
        <a:lstStyle/>
        <a:p>
          <a:pPr algn="l">
            <a:buNone/>
          </a:pPr>
          <a:endParaRPr lang="en-CA" sz="1800" dirty="0"/>
        </a:p>
      </dgm:t>
    </dgm:pt>
    <dgm:pt modelId="{25D35EBD-324F-4348-AD34-97BF0A91309B}" type="parTrans" cxnId="{0B06BB0B-210C-413E-BDF2-B58728D141B6}">
      <dgm:prSet/>
      <dgm:spPr/>
      <dgm:t>
        <a:bodyPr/>
        <a:lstStyle/>
        <a:p>
          <a:endParaRPr lang="en-CA" sz="1800"/>
        </a:p>
      </dgm:t>
    </dgm:pt>
    <dgm:pt modelId="{C534B456-5BB6-4D32-B996-B5E87DE0B7C2}" type="sibTrans" cxnId="{0B06BB0B-210C-413E-BDF2-B58728D141B6}">
      <dgm:prSet/>
      <dgm:spPr/>
      <dgm:t>
        <a:bodyPr/>
        <a:lstStyle/>
        <a:p>
          <a:endParaRPr lang="en-CA" sz="1800"/>
        </a:p>
      </dgm:t>
    </dgm:pt>
    <dgm:pt modelId="{78A15EE8-D936-49D7-BC6C-CEDEB3D50469}">
      <dgm:prSet custT="1"/>
      <dgm:spPr/>
      <dgm:t>
        <a:bodyPr/>
        <a:lstStyle/>
        <a:p>
          <a:pPr algn="l">
            <a:buFont typeface="Arial" panose="020B0604020202020204" pitchFamily="34" charset="0"/>
            <a:buNone/>
          </a:pPr>
          <a:r>
            <a:rPr lang="en-US" sz="1800" baseline="0" dirty="0"/>
            <a:t>   Receptacle for urine</a:t>
          </a:r>
          <a:endParaRPr lang="en-CA" sz="1800" dirty="0"/>
        </a:p>
      </dgm:t>
    </dgm:pt>
    <dgm:pt modelId="{01DEA2E2-E46A-4117-9222-F10D0BCDC29A}" type="parTrans" cxnId="{AB1A5227-8932-493F-9086-6A78F640C87F}">
      <dgm:prSet/>
      <dgm:spPr/>
      <dgm:t>
        <a:bodyPr/>
        <a:lstStyle/>
        <a:p>
          <a:endParaRPr lang="en-CA" sz="1800"/>
        </a:p>
      </dgm:t>
    </dgm:pt>
    <dgm:pt modelId="{CF569351-A9BF-4AC3-9313-8C013C1644DE}" type="sibTrans" cxnId="{AB1A5227-8932-493F-9086-6A78F640C87F}">
      <dgm:prSet/>
      <dgm:spPr/>
      <dgm:t>
        <a:bodyPr/>
        <a:lstStyle/>
        <a:p>
          <a:endParaRPr lang="en-CA" sz="1800"/>
        </a:p>
      </dgm:t>
    </dgm:pt>
    <dgm:pt modelId="{1385F69A-99F2-4C0B-B504-85DD23D78EE3}">
      <dgm:prSet custT="1"/>
      <dgm:spPr/>
      <dgm:t>
        <a:bodyPr/>
        <a:lstStyle/>
        <a:p>
          <a:pPr algn="l">
            <a:buFont typeface="Arial" panose="020B0604020202020204" pitchFamily="34" charset="0"/>
            <a:buNone/>
          </a:pPr>
          <a:r>
            <a:rPr lang="en-US" sz="1800" baseline="0" dirty="0"/>
            <a:t>   and place to dispose       of supplies.</a:t>
          </a:r>
          <a:endParaRPr lang="en-CA" sz="1800" dirty="0"/>
        </a:p>
      </dgm:t>
    </dgm:pt>
    <dgm:pt modelId="{F1E291D5-8F87-48C0-BBA4-8FC11E27E0F9}" type="parTrans" cxnId="{8551E948-1AB1-40B8-B236-FE0B2C58DA33}">
      <dgm:prSet/>
      <dgm:spPr/>
      <dgm:t>
        <a:bodyPr/>
        <a:lstStyle/>
        <a:p>
          <a:endParaRPr lang="en-CA"/>
        </a:p>
      </dgm:t>
    </dgm:pt>
    <dgm:pt modelId="{94F34A98-B070-4146-AA76-70C0541C13F6}" type="sibTrans" cxnId="{8551E948-1AB1-40B8-B236-FE0B2C58DA33}">
      <dgm:prSet/>
      <dgm:spPr/>
      <dgm:t>
        <a:bodyPr/>
        <a:lstStyle/>
        <a:p>
          <a:endParaRPr lang="en-CA"/>
        </a:p>
      </dgm:t>
    </dgm:pt>
    <dgm:pt modelId="{F139BC29-2912-4A5F-A55B-6BF4784B6775}" type="pres">
      <dgm:prSet presAssocID="{2714A87E-BFFE-41A4-AFF8-6484F3360FFB}" presName="diagram" presStyleCnt="0">
        <dgm:presLayoutVars>
          <dgm:dir/>
          <dgm:resizeHandles val="exact"/>
        </dgm:presLayoutVars>
      </dgm:prSet>
      <dgm:spPr/>
      <dgm:t>
        <a:bodyPr/>
        <a:lstStyle/>
        <a:p>
          <a:endParaRPr lang="en-US"/>
        </a:p>
      </dgm:t>
    </dgm:pt>
    <dgm:pt modelId="{B7714FC5-8F24-4E28-823F-0397AC946CE4}" type="pres">
      <dgm:prSet presAssocID="{C841A1DD-08AD-4D20-BDB6-336EE8AC3C62}" presName="node" presStyleLbl="node1" presStyleIdx="0" presStyleCnt="6">
        <dgm:presLayoutVars>
          <dgm:bulletEnabled val="1"/>
        </dgm:presLayoutVars>
      </dgm:prSet>
      <dgm:spPr/>
      <dgm:t>
        <a:bodyPr/>
        <a:lstStyle/>
        <a:p>
          <a:endParaRPr lang="en-US"/>
        </a:p>
      </dgm:t>
    </dgm:pt>
    <dgm:pt modelId="{009AC025-D959-4FE7-9F6C-28206C694B95}" type="pres">
      <dgm:prSet presAssocID="{28E7BFDE-E96D-40D1-A909-54EAD8DE9C5C}" presName="sibTrans" presStyleCnt="0"/>
      <dgm:spPr/>
    </dgm:pt>
    <dgm:pt modelId="{91D52E60-4C57-4A63-AC5A-7F64D8F64DA1}" type="pres">
      <dgm:prSet presAssocID="{6E06A8D7-21CA-4393-8F36-5DDCDB6A63F0}" presName="node" presStyleLbl="node1" presStyleIdx="1" presStyleCnt="6">
        <dgm:presLayoutVars>
          <dgm:bulletEnabled val="1"/>
        </dgm:presLayoutVars>
      </dgm:prSet>
      <dgm:spPr/>
      <dgm:t>
        <a:bodyPr/>
        <a:lstStyle/>
        <a:p>
          <a:endParaRPr lang="en-US"/>
        </a:p>
      </dgm:t>
    </dgm:pt>
    <dgm:pt modelId="{BEAD4967-5F83-4343-B2B8-2EEBA0BDDE37}" type="pres">
      <dgm:prSet presAssocID="{7E79CC1A-A889-405D-943F-84A16A5E8770}" presName="sibTrans" presStyleCnt="0"/>
      <dgm:spPr/>
    </dgm:pt>
    <dgm:pt modelId="{E5A87558-0C6A-4AB0-9B46-A44C52C1F7EE}" type="pres">
      <dgm:prSet presAssocID="{4F2C1D60-C5AE-4974-898D-753A36E876FE}" presName="node" presStyleLbl="node1" presStyleIdx="2" presStyleCnt="6">
        <dgm:presLayoutVars>
          <dgm:bulletEnabled val="1"/>
        </dgm:presLayoutVars>
      </dgm:prSet>
      <dgm:spPr/>
      <dgm:t>
        <a:bodyPr/>
        <a:lstStyle/>
        <a:p>
          <a:endParaRPr lang="en-US"/>
        </a:p>
      </dgm:t>
    </dgm:pt>
    <dgm:pt modelId="{FD3261CC-C9B5-482E-9F3D-1EF9EA6ECC12}" type="pres">
      <dgm:prSet presAssocID="{8A3AEBF7-235D-4E15-8108-95DC625F6B4E}" presName="sibTrans" presStyleCnt="0"/>
      <dgm:spPr/>
    </dgm:pt>
    <dgm:pt modelId="{85F7A4BA-CC76-4EAF-9993-0FBDC17C3CEB}" type="pres">
      <dgm:prSet presAssocID="{E05DA696-4C0A-431F-8E2C-0CDE5A69B6BE}" presName="node" presStyleLbl="node1" presStyleIdx="3" presStyleCnt="6">
        <dgm:presLayoutVars>
          <dgm:bulletEnabled val="1"/>
        </dgm:presLayoutVars>
      </dgm:prSet>
      <dgm:spPr/>
      <dgm:t>
        <a:bodyPr/>
        <a:lstStyle/>
        <a:p>
          <a:endParaRPr lang="en-US"/>
        </a:p>
      </dgm:t>
    </dgm:pt>
    <dgm:pt modelId="{47C0A6AC-E5B3-45F3-9525-D7E0A4694373}" type="pres">
      <dgm:prSet presAssocID="{6D4E8E56-702F-4D6D-8B1E-380660767599}" presName="sibTrans" presStyleCnt="0"/>
      <dgm:spPr/>
    </dgm:pt>
    <dgm:pt modelId="{772E481A-ECFC-494F-B56B-4A16D49164CA}" type="pres">
      <dgm:prSet presAssocID="{C4587D7A-2563-46E4-A15B-764E4A2595CA}" presName="node" presStyleLbl="node1" presStyleIdx="4" presStyleCnt="6">
        <dgm:presLayoutVars>
          <dgm:bulletEnabled val="1"/>
        </dgm:presLayoutVars>
      </dgm:prSet>
      <dgm:spPr/>
      <dgm:t>
        <a:bodyPr/>
        <a:lstStyle/>
        <a:p>
          <a:endParaRPr lang="en-US"/>
        </a:p>
      </dgm:t>
    </dgm:pt>
    <dgm:pt modelId="{20087BBA-6408-4B8B-8FFC-F6C7C89ED1CF}" type="pres">
      <dgm:prSet presAssocID="{5E9F6DCD-8DE0-402A-8F8A-8029553EF375}" presName="sibTrans" presStyleCnt="0"/>
      <dgm:spPr/>
    </dgm:pt>
    <dgm:pt modelId="{17ED301D-7F4F-45DF-858A-74BDD50003C3}" type="pres">
      <dgm:prSet presAssocID="{0F91461E-C61C-491B-AEF2-34861CCE51CA}" presName="node" presStyleLbl="node1" presStyleIdx="5" presStyleCnt="6">
        <dgm:presLayoutVars>
          <dgm:bulletEnabled val="1"/>
        </dgm:presLayoutVars>
      </dgm:prSet>
      <dgm:spPr/>
      <dgm:t>
        <a:bodyPr/>
        <a:lstStyle/>
        <a:p>
          <a:endParaRPr lang="en-US"/>
        </a:p>
      </dgm:t>
    </dgm:pt>
  </dgm:ptLst>
  <dgm:cxnLst>
    <dgm:cxn modelId="{8551E948-1AB1-40B8-B236-FE0B2C58DA33}" srcId="{0F91461E-C61C-491B-AEF2-34861CCE51CA}" destId="{1385F69A-99F2-4C0B-B504-85DD23D78EE3}" srcOrd="1" destOrd="0" parTransId="{F1E291D5-8F87-48C0-BBA4-8FC11E27E0F9}" sibTransId="{94F34A98-B070-4146-AA76-70C0541C13F6}"/>
    <dgm:cxn modelId="{74A1BE49-61FB-4819-A302-B9828CC39889}" type="presOf" srcId="{2714A87E-BFFE-41A4-AFF8-6484F3360FFB}" destId="{F139BC29-2912-4A5F-A55B-6BF4784B6775}" srcOrd="0" destOrd="0" presId="urn:microsoft.com/office/officeart/2005/8/layout/default#2"/>
    <dgm:cxn modelId="{AB1A5227-8932-493F-9086-6A78F640C87F}" srcId="{0F91461E-C61C-491B-AEF2-34861CCE51CA}" destId="{78A15EE8-D936-49D7-BC6C-CEDEB3D50469}" srcOrd="0" destOrd="0" parTransId="{01DEA2E2-E46A-4117-9222-F10D0BCDC29A}" sibTransId="{CF569351-A9BF-4AC3-9313-8C013C1644DE}"/>
    <dgm:cxn modelId="{75DBFF5D-EDBF-499E-8F75-9AEA7CE9086C}" srcId="{2714A87E-BFFE-41A4-AFF8-6484F3360FFB}" destId="{C4587D7A-2563-46E4-A15B-764E4A2595CA}" srcOrd="4" destOrd="0" parTransId="{89DCC5BE-08B9-4904-9113-A2E8C5C4037E}" sibTransId="{5E9F6DCD-8DE0-402A-8F8A-8029553EF375}"/>
    <dgm:cxn modelId="{5DB42483-27A3-401F-AE94-849495487E48}" srcId="{2714A87E-BFFE-41A4-AFF8-6484F3360FFB}" destId="{6E06A8D7-21CA-4393-8F36-5DDCDB6A63F0}" srcOrd="1" destOrd="0" parTransId="{B8F24E40-0708-43E3-BF17-D54421852663}" sibTransId="{7E79CC1A-A889-405D-943F-84A16A5E8770}"/>
    <dgm:cxn modelId="{0AF60ECE-19A9-482A-A858-6379A827CFD6}" srcId="{2714A87E-BFFE-41A4-AFF8-6484F3360FFB}" destId="{4F2C1D60-C5AE-4974-898D-753A36E876FE}" srcOrd="2" destOrd="0" parTransId="{00A36A4F-B088-4B2F-AFF2-30037B73D0C0}" sibTransId="{8A3AEBF7-235D-4E15-8108-95DC625F6B4E}"/>
    <dgm:cxn modelId="{A8C8A8D1-EA46-4933-866B-2367C8C856BC}" type="presOf" srcId="{1385F69A-99F2-4C0B-B504-85DD23D78EE3}" destId="{17ED301D-7F4F-45DF-858A-74BDD50003C3}" srcOrd="0" destOrd="2" presId="urn:microsoft.com/office/officeart/2005/8/layout/default#2"/>
    <dgm:cxn modelId="{0C24BAE8-744B-414E-8A54-C66A0EA47012}" type="presOf" srcId="{E05DA696-4C0A-431F-8E2C-0CDE5A69B6BE}" destId="{85F7A4BA-CC76-4EAF-9993-0FBDC17C3CEB}" srcOrd="0" destOrd="0" presId="urn:microsoft.com/office/officeart/2005/8/layout/default#2"/>
    <dgm:cxn modelId="{68A11A77-B01D-4586-8678-9C5943F2985B}" type="presOf" srcId="{6E06A8D7-21CA-4393-8F36-5DDCDB6A63F0}" destId="{91D52E60-4C57-4A63-AC5A-7F64D8F64DA1}" srcOrd="0" destOrd="0" presId="urn:microsoft.com/office/officeart/2005/8/layout/default#2"/>
    <dgm:cxn modelId="{E28E9076-9B92-4326-B1AE-6C4B9AFDE68B}" type="presOf" srcId="{0F91461E-C61C-491B-AEF2-34861CCE51CA}" destId="{17ED301D-7F4F-45DF-858A-74BDD50003C3}" srcOrd="0" destOrd="0" presId="urn:microsoft.com/office/officeart/2005/8/layout/default#2"/>
    <dgm:cxn modelId="{12F39EB2-F22A-4720-9ED5-00984A1B3FAD}" type="presOf" srcId="{78A15EE8-D936-49D7-BC6C-CEDEB3D50469}" destId="{17ED301D-7F4F-45DF-858A-74BDD50003C3}" srcOrd="0" destOrd="1" presId="urn:microsoft.com/office/officeart/2005/8/layout/default#2"/>
    <dgm:cxn modelId="{CEBA7554-70A6-4F29-A969-0BBBCAD458FE}" type="presOf" srcId="{C4587D7A-2563-46E4-A15B-764E4A2595CA}" destId="{772E481A-ECFC-494F-B56B-4A16D49164CA}" srcOrd="0" destOrd="0" presId="urn:microsoft.com/office/officeart/2005/8/layout/default#2"/>
    <dgm:cxn modelId="{3477B6C1-D62F-4FA1-A58A-F89F30D59338}" type="presOf" srcId="{4F2C1D60-C5AE-4974-898D-753A36E876FE}" destId="{E5A87558-0C6A-4AB0-9B46-A44C52C1F7EE}" srcOrd="0" destOrd="0" presId="urn:microsoft.com/office/officeart/2005/8/layout/default#2"/>
    <dgm:cxn modelId="{8D18EA2B-043D-423B-893B-5ED86260EB4B}" srcId="{2714A87E-BFFE-41A4-AFF8-6484F3360FFB}" destId="{C841A1DD-08AD-4D20-BDB6-336EE8AC3C62}" srcOrd="0" destOrd="0" parTransId="{C82E8CC1-2B15-4135-B8F6-FB8D5A9140A3}" sibTransId="{28E7BFDE-E96D-40D1-A909-54EAD8DE9C5C}"/>
    <dgm:cxn modelId="{64259A4E-7172-4066-BD8B-943A936BD989}" srcId="{2714A87E-BFFE-41A4-AFF8-6484F3360FFB}" destId="{E05DA696-4C0A-431F-8E2C-0CDE5A69B6BE}" srcOrd="3" destOrd="0" parTransId="{5D1E68BA-839C-463E-A1D9-6608589F0D30}" sibTransId="{6D4E8E56-702F-4D6D-8B1E-380660767599}"/>
    <dgm:cxn modelId="{0B06BB0B-210C-413E-BDF2-B58728D141B6}" srcId="{2714A87E-BFFE-41A4-AFF8-6484F3360FFB}" destId="{0F91461E-C61C-491B-AEF2-34861CCE51CA}" srcOrd="5" destOrd="0" parTransId="{25D35EBD-324F-4348-AD34-97BF0A91309B}" sibTransId="{C534B456-5BB6-4D32-B996-B5E87DE0B7C2}"/>
    <dgm:cxn modelId="{21A46A55-D28B-44BA-B03A-A2AFD171E9D6}" type="presOf" srcId="{C841A1DD-08AD-4D20-BDB6-336EE8AC3C62}" destId="{B7714FC5-8F24-4E28-823F-0397AC946CE4}" srcOrd="0" destOrd="0" presId="urn:microsoft.com/office/officeart/2005/8/layout/default#2"/>
    <dgm:cxn modelId="{A33F6C5C-A436-4FA4-ABB6-CF5E60B0C818}" type="presParOf" srcId="{F139BC29-2912-4A5F-A55B-6BF4784B6775}" destId="{B7714FC5-8F24-4E28-823F-0397AC946CE4}" srcOrd="0" destOrd="0" presId="urn:microsoft.com/office/officeart/2005/8/layout/default#2"/>
    <dgm:cxn modelId="{9987B1C5-1E93-44CE-BB34-517BDDF453BB}" type="presParOf" srcId="{F139BC29-2912-4A5F-A55B-6BF4784B6775}" destId="{009AC025-D959-4FE7-9F6C-28206C694B95}" srcOrd="1" destOrd="0" presId="urn:microsoft.com/office/officeart/2005/8/layout/default#2"/>
    <dgm:cxn modelId="{A0FF161F-9E5E-4580-A7E7-E1A9D98930CE}" type="presParOf" srcId="{F139BC29-2912-4A5F-A55B-6BF4784B6775}" destId="{91D52E60-4C57-4A63-AC5A-7F64D8F64DA1}" srcOrd="2" destOrd="0" presId="urn:microsoft.com/office/officeart/2005/8/layout/default#2"/>
    <dgm:cxn modelId="{CD1D2C08-09B7-4825-A939-674E71B6C083}" type="presParOf" srcId="{F139BC29-2912-4A5F-A55B-6BF4784B6775}" destId="{BEAD4967-5F83-4343-B2B8-2EEBA0BDDE37}" srcOrd="3" destOrd="0" presId="urn:microsoft.com/office/officeart/2005/8/layout/default#2"/>
    <dgm:cxn modelId="{C8764C81-4AAF-4B09-9B27-82713AC6CFBE}" type="presParOf" srcId="{F139BC29-2912-4A5F-A55B-6BF4784B6775}" destId="{E5A87558-0C6A-4AB0-9B46-A44C52C1F7EE}" srcOrd="4" destOrd="0" presId="urn:microsoft.com/office/officeart/2005/8/layout/default#2"/>
    <dgm:cxn modelId="{E6122A38-20B8-443C-ABE2-92255B3727A6}" type="presParOf" srcId="{F139BC29-2912-4A5F-A55B-6BF4784B6775}" destId="{FD3261CC-C9B5-482E-9F3D-1EF9EA6ECC12}" srcOrd="5" destOrd="0" presId="urn:microsoft.com/office/officeart/2005/8/layout/default#2"/>
    <dgm:cxn modelId="{A36AC49C-FD81-4AE6-AD92-721D03214D22}" type="presParOf" srcId="{F139BC29-2912-4A5F-A55B-6BF4784B6775}" destId="{85F7A4BA-CC76-4EAF-9993-0FBDC17C3CEB}" srcOrd="6" destOrd="0" presId="urn:microsoft.com/office/officeart/2005/8/layout/default#2"/>
    <dgm:cxn modelId="{BC740D30-4198-4E8F-8278-D72A5CBC1D2F}" type="presParOf" srcId="{F139BC29-2912-4A5F-A55B-6BF4784B6775}" destId="{47C0A6AC-E5B3-45F3-9525-D7E0A4694373}" srcOrd="7" destOrd="0" presId="urn:microsoft.com/office/officeart/2005/8/layout/default#2"/>
    <dgm:cxn modelId="{E54014AA-1FD7-4681-81C9-B6A9B6FC5FA4}" type="presParOf" srcId="{F139BC29-2912-4A5F-A55B-6BF4784B6775}" destId="{772E481A-ECFC-494F-B56B-4A16D49164CA}" srcOrd="8" destOrd="0" presId="urn:microsoft.com/office/officeart/2005/8/layout/default#2"/>
    <dgm:cxn modelId="{81AD8968-0315-4C95-98E8-21785C427F84}" type="presParOf" srcId="{F139BC29-2912-4A5F-A55B-6BF4784B6775}" destId="{20087BBA-6408-4B8B-8FFC-F6C7C89ED1CF}" srcOrd="9" destOrd="0" presId="urn:microsoft.com/office/officeart/2005/8/layout/default#2"/>
    <dgm:cxn modelId="{1181F322-A340-4F69-B8C9-254C87DC3CC2}" type="presParOf" srcId="{F139BC29-2912-4A5F-A55B-6BF4784B6775}" destId="{17ED301D-7F4F-45DF-858A-74BDD50003C3}" srcOrd="10" destOrd="0" presId="urn:microsoft.com/office/officeart/2005/8/layout/defaul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07C4E3-63D3-4F2A-B22B-7843602991B9}"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en-CA"/>
        </a:p>
      </dgm:t>
    </dgm:pt>
    <dgm:pt modelId="{C11D44F1-2285-4DA0-9715-22CD922FC272}">
      <dgm:prSet custT="1"/>
      <dgm:spPr>
        <a:solidFill>
          <a:schemeClr val="accent1">
            <a:lumMod val="60000"/>
            <a:lumOff val="40000"/>
          </a:schemeClr>
        </a:solidFill>
      </dgm:spPr>
      <dgm:t>
        <a:bodyPr/>
        <a:lstStyle/>
        <a:p>
          <a:r>
            <a:rPr lang="en-US" sz="2400" dirty="0"/>
            <a:t>Females</a:t>
          </a:r>
          <a:endParaRPr lang="en-CA" sz="2400" dirty="0"/>
        </a:p>
      </dgm:t>
    </dgm:pt>
    <dgm:pt modelId="{EB561ED6-36D6-42E0-BB95-83C3C0AD8318}" type="parTrans" cxnId="{53BAD05A-D410-4340-84FC-5F4106475571}">
      <dgm:prSet/>
      <dgm:spPr/>
      <dgm:t>
        <a:bodyPr/>
        <a:lstStyle/>
        <a:p>
          <a:endParaRPr lang="en-CA"/>
        </a:p>
      </dgm:t>
    </dgm:pt>
    <dgm:pt modelId="{C576A306-CA0C-4012-BD1A-BF326C1492D3}" type="sibTrans" cxnId="{53BAD05A-D410-4340-84FC-5F4106475571}">
      <dgm:prSet/>
      <dgm:spPr/>
      <dgm:t>
        <a:bodyPr/>
        <a:lstStyle/>
        <a:p>
          <a:endParaRPr lang="en-CA"/>
        </a:p>
      </dgm:t>
    </dgm:pt>
    <dgm:pt modelId="{03315073-41FB-4D4D-A406-9EF8569FFD45}">
      <dgm:prSet custT="1"/>
      <dgm:spPr>
        <a:solidFill>
          <a:schemeClr val="tx2">
            <a:lumMod val="20000"/>
            <a:lumOff val="80000"/>
            <a:alpha val="90000"/>
          </a:schemeClr>
        </a:solidFill>
      </dgm:spPr>
      <dgm:t>
        <a:bodyPr/>
        <a:lstStyle/>
        <a:p>
          <a:r>
            <a:rPr lang="en-US" sz="1200" baseline="0" dirty="0"/>
            <a:t>Locate the urethra while the labia are spread apart after cleaning. This will be a small opening below the clitoris but above the vagina. (A mirror maybe helpful to visualize this.)</a:t>
          </a:r>
          <a:endParaRPr lang="en-CA" sz="1200" dirty="0"/>
        </a:p>
      </dgm:t>
    </dgm:pt>
    <dgm:pt modelId="{1026FF36-A5DF-4886-AF9B-AA5A17C3AEE9}" type="parTrans" cxnId="{103272C0-91A9-46B8-8C55-7FF8B10DF714}">
      <dgm:prSet/>
      <dgm:spPr/>
      <dgm:t>
        <a:bodyPr/>
        <a:lstStyle/>
        <a:p>
          <a:endParaRPr lang="en-CA"/>
        </a:p>
      </dgm:t>
    </dgm:pt>
    <dgm:pt modelId="{ED498D09-E262-4EC0-B907-546A461146C7}" type="sibTrans" cxnId="{103272C0-91A9-46B8-8C55-7FF8B10DF714}">
      <dgm:prSet/>
      <dgm:spPr/>
      <dgm:t>
        <a:bodyPr/>
        <a:lstStyle/>
        <a:p>
          <a:endParaRPr lang="en-CA"/>
        </a:p>
      </dgm:t>
    </dgm:pt>
    <dgm:pt modelId="{BFFBBF2A-87EF-47AA-8246-BE698A57A10D}">
      <dgm:prSet custT="1"/>
      <dgm:spPr>
        <a:solidFill>
          <a:schemeClr val="tx2">
            <a:lumMod val="20000"/>
            <a:lumOff val="80000"/>
            <a:alpha val="90000"/>
          </a:schemeClr>
        </a:solidFill>
      </dgm:spPr>
      <dgm:t>
        <a:bodyPr/>
        <a:lstStyle/>
        <a:p>
          <a:r>
            <a:rPr lang="en-US" sz="1200" baseline="0" dirty="0"/>
            <a:t>Take the catheter in the dominant hand, holding it like a dart, and gently insert the lubricated end into the urethra and bladder until urine drains from the catheter.</a:t>
          </a:r>
          <a:endParaRPr lang="en-CA" sz="1200" dirty="0"/>
        </a:p>
      </dgm:t>
    </dgm:pt>
    <dgm:pt modelId="{32F0B57B-1C04-44A7-A530-363ED602A308}" type="parTrans" cxnId="{3DAC9F8D-3458-4EF0-AAB3-B51ED6AF4FEE}">
      <dgm:prSet/>
      <dgm:spPr/>
      <dgm:t>
        <a:bodyPr/>
        <a:lstStyle/>
        <a:p>
          <a:endParaRPr lang="en-CA"/>
        </a:p>
      </dgm:t>
    </dgm:pt>
    <dgm:pt modelId="{EE5C84B1-01C5-4E26-B8FE-B94089A466B7}" type="sibTrans" cxnId="{3DAC9F8D-3458-4EF0-AAB3-B51ED6AF4FEE}">
      <dgm:prSet/>
      <dgm:spPr/>
      <dgm:t>
        <a:bodyPr/>
        <a:lstStyle/>
        <a:p>
          <a:endParaRPr lang="en-CA"/>
        </a:p>
      </dgm:t>
    </dgm:pt>
    <dgm:pt modelId="{A39E2AD8-3224-4818-A045-0983E0C28527}">
      <dgm:prSet custT="1"/>
      <dgm:spPr>
        <a:solidFill>
          <a:schemeClr val="tx2">
            <a:lumMod val="20000"/>
            <a:lumOff val="80000"/>
            <a:alpha val="90000"/>
          </a:schemeClr>
        </a:solidFill>
      </dgm:spPr>
      <dgm:t>
        <a:bodyPr/>
        <a:lstStyle/>
        <a:p>
          <a:endParaRPr lang="en-CA" sz="1200" dirty="0"/>
        </a:p>
      </dgm:t>
    </dgm:pt>
    <dgm:pt modelId="{22F829F0-EB3F-4628-8516-5F0C8B1D1850}" type="parTrans" cxnId="{5BE5BFFD-2ADA-44EA-BFFA-F6403CAAAF4A}">
      <dgm:prSet/>
      <dgm:spPr/>
      <dgm:t>
        <a:bodyPr/>
        <a:lstStyle/>
        <a:p>
          <a:endParaRPr lang="en-CA"/>
        </a:p>
      </dgm:t>
    </dgm:pt>
    <dgm:pt modelId="{BB2024BE-AD8E-4E43-AE11-1679240FCFB1}" type="sibTrans" cxnId="{5BE5BFFD-2ADA-44EA-BFFA-F6403CAAAF4A}">
      <dgm:prSet/>
      <dgm:spPr/>
      <dgm:t>
        <a:bodyPr/>
        <a:lstStyle/>
        <a:p>
          <a:endParaRPr lang="en-CA"/>
        </a:p>
      </dgm:t>
    </dgm:pt>
    <dgm:pt modelId="{8DB6560F-900D-4FAD-BFB3-3188E321C71D}">
      <dgm:prSet custT="1"/>
      <dgm:spPr>
        <a:solidFill>
          <a:schemeClr val="tx2">
            <a:lumMod val="20000"/>
            <a:lumOff val="80000"/>
            <a:alpha val="90000"/>
          </a:schemeClr>
        </a:solidFill>
      </dgm:spPr>
      <dgm:t>
        <a:bodyPr/>
        <a:lstStyle/>
        <a:p>
          <a:endParaRPr lang="en-CA" sz="1200" dirty="0"/>
        </a:p>
      </dgm:t>
    </dgm:pt>
    <dgm:pt modelId="{C3587EFB-9183-4C05-A8E7-C1DA551AAE6D}" type="parTrans" cxnId="{548CEBBF-5865-4DA5-B508-B6A0D702C812}">
      <dgm:prSet/>
      <dgm:spPr/>
      <dgm:t>
        <a:bodyPr/>
        <a:lstStyle/>
        <a:p>
          <a:endParaRPr lang="en-CA"/>
        </a:p>
      </dgm:t>
    </dgm:pt>
    <dgm:pt modelId="{F5EF19C7-E469-44E7-848B-FD2AE56400BD}" type="sibTrans" cxnId="{548CEBBF-5865-4DA5-B508-B6A0D702C812}">
      <dgm:prSet/>
      <dgm:spPr/>
      <dgm:t>
        <a:bodyPr/>
        <a:lstStyle/>
        <a:p>
          <a:endParaRPr lang="en-CA"/>
        </a:p>
      </dgm:t>
    </dgm:pt>
    <dgm:pt modelId="{0ACCC4A1-A519-4715-A75D-685D48400F9D}">
      <dgm:prSet custT="1"/>
      <dgm:spPr>
        <a:solidFill>
          <a:schemeClr val="tx2">
            <a:lumMod val="20000"/>
            <a:lumOff val="80000"/>
            <a:alpha val="90000"/>
          </a:schemeClr>
        </a:solidFill>
      </dgm:spPr>
      <dgm:t>
        <a:bodyPr/>
        <a:lstStyle/>
        <a:p>
          <a:r>
            <a:rPr lang="en-US" sz="1200" dirty="0">
              <a:solidFill>
                <a:schemeClr val="tx1">
                  <a:lumMod val="85000"/>
                  <a:lumOff val="15000"/>
                </a:schemeClr>
              </a:solidFill>
            </a:rPr>
            <a:t>Alternately, hold syringe in dominant hand, press on syringe until drop of gel appears, wipe gel on urethra opening, gently insert lubricated tip of syringe into the urethral meatus. Slowly compress syringe letting get flow into urethra, once syringe is empty, remove and put aside.</a:t>
          </a:r>
          <a:r>
            <a:rPr lang="en-US" sz="1200" dirty="0"/>
            <a:t> If using Lidocaine gel, wait 5 minutes for anesthetic effect before inserting catheter </a:t>
          </a:r>
          <a:endParaRPr lang="en-CA" sz="1200" dirty="0"/>
        </a:p>
      </dgm:t>
    </dgm:pt>
    <dgm:pt modelId="{6AB35DAB-DCAE-48BE-87D0-5536D1544105}" type="parTrans" cxnId="{6279EDE1-261A-4712-ABEB-67DAFA0B95EC}">
      <dgm:prSet/>
      <dgm:spPr/>
      <dgm:t>
        <a:bodyPr/>
        <a:lstStyle/>
        <a:p>
          <a:endParaRPr lang="en-CA"/>
        </a:p>
      </dgm:t>
    </dgm:pt>
    <dgm:pt modelId="{E8BEA5DB-3EE3-4EED-8E32-D9E5729D0A2C}" type="sibTrans" cxnId="{6279EDE1-261A-4712-ABEB-67DAFA0B95EC}">
      <dgm:prSet/>
      <dgm:spPr/>
      <dgm:t>
        <a:bodyPr/>
        <a:lstStyle/>
        <a:p>
          <a:endParaRPr lang="en-CA"/>
        </a:p>
      </dgm:t>
    </dgm:pt>
    <dgm:pt modelId="{CD108E07-5D41-453F-BF78-09E594371335}">
      <dgm:prSet custT="1"/>
      <dgm:spPr>
        <a:solidFill>
          <a:schemeClr val="tx2">
            <a:lumMod val="20000"/>
            <a:lumOff val="80000"/>
            <a:alpha val="90000"/>
          </a:schemeClr>
        </a:solidFill>
      </dgm:spPr>
      <dgm:t>
        <a:bodyPr/>
        <a:lstStyle/>
        <a:p>
          <a:endParaRPr lang="en-CA" sz="1200" dirty="0"/>
        </a:p>
      </dgm:t>
    </dgm:pt>
    <dgm:pt modelId="{E32F3560-4453-4E90-946E-DB53770E6F2F}" type="parTrans" cxnId="{D23AEBD5-13FC-41D5-A5B0-CE228489BA57}">
      <dgm:prSet/>
      <dgm:spPr/>
      <dgm:t>
        <a:bodyPr/>
        <a:lstStyle/>
        <a:p>
          <a:endParaRPr lang="en-CA"/>
        </a:p>
      </dgm:t>
    </dgm:pt>
    <dgm:pt modelId="{7D8E37CC-6E43-41A1-9186-D4923B6AFC5D}" type="sibTrans" cxnId="{D23AEBD5-13FC-41D5-A5B0-CE228489BA57}">
      <dgm:prSet/>
      <dgm:spPr/>
      <dgm:t>
        <a:bodyPr/>
        <a:lstStyle/>
        <a:p>
          <a:endParaRPr lang="en-CA"/>
        </a:p>
      </dgm:t>
    </dgm:pt>
    <dgm:pt modelId="{C3196A45-2471-481D-BE90-3561D38A795B}">
      <dgm:prSet/>
      <dgm:spPr>
        <a:solidFill>
          <a:schemeClr val="tx2">
            <a:lumMod val="20000"/>
            <a:lumOff val="80000"/>
            <a:alpha val="90000"/>
          </a:schemeClr>
        </a:solidFill>
      </dgm:spPr>
      <dgm:t>
        <a:bodyPr/>
        <a:lstStyle/>
        <a:p>
          <a:endParaRPr lang="en-CA" sz="1300" dirty="0"/>
        </a:p>
      </dgm:t>
    </dgm:pt>
    <dgm:pt modelId="{FFF322FA-C219-4112-9C14-0B21EF88A961}" type="parTrans" cxnId="{B60211F9-9AC2-4CC0-8192-D7A57C869A41}">
      <dgm:prSet/>
      <dgm:spPr/>
      <dgm:t>
        <a:bodyPr/>
        <a:lstStyle/>
        <a:p>
          <a:endParaRPr lang="en-CA"/>
        </a:p>
      </dgm:t>
    </dgm:pt>
    <dgm:pt modelId="{6680B7A1-DD9E-4256-B77A-BF0BDE205A8A}" type="sibTrans" cxnId="{B60211F9-9AC2-4CC0-8192-D7A57C869A41}">
      <dgm:prSet/>
      <dgm:spPr/>
      <dgm:t>
        <a:bodyPr/>
        <a:lstStyle/>
        <a:p>
          <a:endParaRPr lang="en-CA"/>
        </a:p>
      </dgm:t>
    </dgm:pt>
    <dgm:pt modelId="{7F436516-1AFD-430A-965E-967DE24A6EF4}" type="pres">
      <dgm:prSet presAssocID="{4207C4E3-63D3-4F2A-B22B-7843602991B9}" presName="linear" presStyleCnt="0">
        <dgm:presLayoutVars>
          <dgm:dir/>
          <dgm:animLvl val="lvl"/>
          <dgm:resizeHandles val="exact"/>
        </dgm:presLayoutVars>
      </dgm:prSet>
      <dgm:spPr/>
      <dgm:t>
        <a:bodyPr/>
        <a:lstStyle/>
        <a:p>
          <a:endParaRPr lang="en-US"/>
        </a:p>
      </dgm:t>
    </dgm:pt>
    <dgm:pt modelId="{CF1BD3DC-6F2D-4081-9501-2C47A7BA32E5}" type="pres">
      <dgm:prSet presAssocID="{C11D44F1-2285-4DA0-9715-22CD922FC272}" presName="parentLin" presStyleCnt="0"/>
      <dgm:spPr/>
    </dgm:pt>
    <dgm:pt modelId="{A1018A0B-FCEB-4D43-B6A9-75AE1FFC517C}" type="pres">
      <dgm:prSet presAssocID="{C11D44F1-2285-4DA0-9715-22CD922FC272}" presName="parentLeftMargin" presStyleLbl="node1" presStyleIdx="0" presStyleCnt="1"/>
      <dgm:spPr/>
      <dgm:t>
        <a:bodyPr/>
        <a:lstStyle/>
        <a:p>
          <a:endParaRPr lang="en-US"/>
        </a:p>
      </dgm:t>
    </dgm:pt>
    <dgm:pt modelId="{5569483F-7980-419E-9981-4674E387F0C4}" type="pres">
      <dgm:prSet presAssocID="{C11D44F1-2285-4DA0-9715-22CD922FC272}" presName="parentText" presStyleLbl="node1" presStyleIdx="0" presStyleCnt="1" custScaleY="63383" custLinFactNeighborX="-9642" custLinFactNeighborY="-7621">
        <dgm:presLayoutVars>
          <dgm:chMax val="0"/>
          <dgm:bulletEnabled val="1"/>
        </dgm:presLayoutVars>
      </dgm:prSet>
      <dgm:spPr/>
      <dgm:t>
        <a:bodyPr/>
        <a:lstStyle/>
        <a:p>
          <a:endParaRPr lang="en-US"/>
        </a:p>
      </dgm:t>
    </dgm:pt>
    <dgm:pt modelId="{167CB646-EA23-4E74-9916-B19E605B3CF6}" type="pres">
      <dgm:prSet presAssocID="{C11D44F1-2285-4DA0-9715-22CD922FC272}" presName="negativeSpace" presStyleCnt="0"/>
      <dgm:spPr/>
    </dgm:pt>
    <dgm:pt modelId="{3A7D4C09-1A29-49E6-86B9-2F1DD7F1F1F9}" type="pres">
      <dgm:prSet presAssocID="{C11D44F1-2285-4DA0-9715-22CD922FC272}" presName="childText" presStyleLbl="conFgAcc1" presStyleIdx="0" presStyleCnt="1" custScaleY="101725">
        <dgm:presLayoutVars>
          <dgm:bulletEnabled val="1"/>
        </dgm:presLayoutVars>
      </dgm:prSet>
      <dgm:spPr/>
      <dgm:t>
        <a:bodyPr/>
        <a:lstStyle/>
        <a:p>
          <a:endParaRPr lang="en-US"/>
        </a:p>
      </dgm:t>
    </dgm:pt>
  </dgm:ptLst>
  <dgm:cxnLst>
    <dgm:cxn modelId="{0D3A3D75-95ED-4D9C-9B4E-EDCDCD4EA37B}" type="presOf" srcId="{CD108E07-5D41-453F-BF78-09E594371335}" destId="{3A7D4C09-1A29-49E6-86B9-2F1DD7F1F1F9}" srcOrd="0" destOrd="2" presId="urn:microsoft.com/office/officeart/2005/8/layout/list1"/>
    <dgm:cxn modelId="{6279EDE1-261A-4712-ABEB-67DAFA0B95EC}" srcId="{C11D44F1-2285-4DA0-9715-22CD922FC272}" destId="{0ACCC4A1-A519-4715-A75D-685D48400F9D}" srcOrd="3" destOrd="0" parTransId="{6AB35DAB-DCAE-48BE-87D0-5536D1544105}" sibTransId="{E8BEA5DB-3EE3-4EED-8E32-D9E5729D0A2C}"/>
    <dgm:cxn modelId="{D23AEBD5-13FC-41D5-A5B0-CE228489BA57}" srcId="{C11D44F1-2285-4DA0-9715-22CD922FC272}" destId="{CD108E07-5D41-453F-BF78-09E594371335}" srcOrd="2" destOrd="0" parTransId="{E32F3560-4453-4E90-946E-DB53770E6F2F}" sibTransId="{7D8E37CC-6E43-41A1-9186-D4923B6AFC5D}"/>
    <dgm:cxn modelId="{707E1BB6-DEF3-44EB-9F33-D16030AF5BCC}" type="presOf" srcId="{C11D44F1-2285-4DA0-9715-22CD922FC272}" destId="{5569483F-7980-419E-9981-4674E387F0C4}" srcOrd="1" destOrd="0" presId="urn:microsoft.com/office/officeart/2005/8/layout/list1"/>
    <dgm:cxn modelId="{53BAD05A-D410-4340-84FC-5F4106475571}" srcId="{4207C4E3-63D3-4F2A-B22B-7843602991B9}" destId="{C11D44F1-2285-4DA0-9715-22CD922FC272}" srcOrd="0" destOrd="0" parTransId="{EB561ED6-36D6-42E0-BB95-83C3C0AD8318}" sibTransId="{C576A306-CA0C-4012-BD1A-BF326C1492D3}"/>
    <dgm:cxn modelId="{AE495606-7F87-43B2-B397-24DE94C78521}" type="presOf" srcId="{8DB6560F-900D-4FAD-BFB3-3188E321C71D}" destId="{3A7D4C09-1A29-49E6-86B9-2F1DD7F1F1F9}" srcOrd="0" destOrd="5" presId="urn:microsoft.com/office/officeart/2005/8/layout/list1"/>
    <dgm:cxn modelId="{548CEBBF-5865-4DA5-B508-B6A0D702C812}" srcId="{C11D44F1-2285-4DA0-9715-22CD922FC272}" destId="{8DB6560F-900D-4FAD-BFB3-3188E321C71D}" srcOrd="5" destOrd="0" parTransId="{C3587EFB-9183-4C05-A8E7-C1DA551AAE6D}" sibTransId="{F5EF19C7-E469-44E7-848B-FD2AE56400BD}"/>
    <dgm:cxn modelId="{5BE5BFFD-2ADA-44EA-BFFA-F6403CAAAF4A}" srcId="{C11D44F1-2285-4DA0-9715-22CD922FC272}" destId="{A39E2AD8-3224-4818-A045-0983E0C28527}" srcOrd="4" destOrd="0" parTransId="{22F829F0-EB3F-4628-8516-5F0C8B1D1850}" sibTransId="{BB2024BE-AD8E-4E43-AE11-1679240FCFB1}"/>
    <dgm:cxn modelId="{4C2A7357-7F39-40B8-8E46-A85703D0AEFB}" type="presOf" srcId="{C11D44F1-2285-4DA0-9715-22CD922FC272}" destId="{A1018A0B-FCEB-4D43-B6A9-75AE1FFC517C}" srcOrd="0" destOrd="0" presId="urn:microsoft.com/office/officeart/2005/8/layout/list1"/>
    <dgm:cxn modelId="{54F23E8B-5235-4FC9-B2EB-4A4D3376416F}" type="presOf" srcId="{C3196A45-2471-481D-BE90-3561D38A795B}" destId="{3A7D4C09-1A29-49E6-86B9-2F1DD7F1F1F9}" srcOrd="0" destOrd="0" presId="urn:microsoft.com/office/officeart/2005/8/layout/list1"/>
    <dgm:cxn modelId="{88A6B984-F195-4687-BE27-B273BA2373D1}" type="presOf" srcId="{0ACCC4A1-A519-4715-A75D-685D48400F9D}" destId="{3A7D4C09-1A29-49E6-86B9-2F1DD7F1F1F9}" srcOrd="0" destOrd="3" presId="urn:microsoft.com/office/officeart/2005/8/layout/list1"/>
    <dgm:cxn modelId="{B60211F9-9AC2-4CC0-8192-D7A57C869A41}" srcId="{C11D44F1-2285-4DA0-9715-22CD922FC272}" destId="{C3196A45-2471-481D-BE90-3561D38A795B}" srcOrd="0" destOrd="0" parTransId="{FFF322FA-C219-4112-9C14-0B21EF88A961}" sibTransId="{6680B7A1-DD9E-4256-B77A-BF0BDE205A8A}"/>
    <dgm:cxn modelId="{FA878F6A-80A6-413B-B848-73876D653DD0}" type="presOf" srcId="{4207C4E3-63D3-4F2A-B22B-7843602991B9}" destId="{7F436516-1AFD-430A-965E-967DE24A6EF4}" srcOrd="0" destOrd="0" presId="urn:microsoft.com/office/officeart/2005/8/layout/list1"/>
    <dgm:cxn modelId="{103272C0-91A9-46B8-8C55-7FF8B10DF714}" srcId="{C11D44F1-2285-4DA0-9715-22CD922FC272}" destId="{03315073-41FB-4D4D-A406-9EF8569FFD45}" srcOrd="1" destOrd="0" parTransId="{1026FF36-A5DF-4886-AF9B-AA5A17C3AEE9}" sibTransId="{ED498D09-E262-4EC0-B907-546A461146C7}"/>
    <dgm:cxn modelId="{01885B1F-F539-4BBA-A9FD-CF4AC893F184}" type="presOf" srcId="{03315073-41FB-4D4D-A406-9EF8569FFD45}" destId="{3A7D4C09-1A29-49E6-86B9-2F1DD7F1F1F9}" srcOrd="0" destOrd="1" presId="urn:microsoft.com/office/officeart/2005/8/layout/list1"/>
    <dgm:cxn modelId="{2AA53C44-4087-4752-9434-4FAEB35653E4}" type="presOf" srcId="{BFFBBF2A-87EF-47AA-8246-BE698A57A10D}" destId="{3A7D4C09-1A29-49E6-86B9-2F1DD7F1F1F9}" srcOrd="0" destOrd="6" presId="urn:microsoft.com/office/officeart/2005/8/layout/list1"/>
    <dgm:cxn modelId="{3DAC9F8D-3458-4EF0-AAB3-B51ED6AF4FEE}" srcId="{C11D44F1-2285-4DA0-9715-22CD922FC272}" destId="{BFFBBF2A-87EF-47AA-8246-BE698A57A10D}" srcOrd="6" destOrd="0" parTransId="{32F0B57B-1C04-44A7-A530-363ED602A308}" sibTransId="{EE5C84B1-01C5-4E26-B8FE-B94089A466B7}"/>
    <dgm:cxn modelId="{4DD964C6-D729-4630-A8DC-248EA1027DA0}" type="presOf" srcId="{A39E2AD8-3224-4818-A045-0983E0C28527}" destId="{3A7D4C09-1A29-49E6-86B9-2F1DD7F1F1F9}" srcOrd="0" destOrd="4" presId="urn:microsoft.com/office/officeart/2005/8/layout/list1"/>
    <dgm:cxn modelId="{7044C635-593C-4F72-8070-1D3F2C6A71F5}" type="presParOf" srcId="{7F436516-1AFD-430A-965E-967DE24A6EF4}" destId="{CF1BD3DC-6F2D-4081-9501-2C47A7BA32E5}" srcOrd="0" destOrd="0" presId="urn:microsoft.com/office/officeart/2005/8/layout/list1"/>
    <dgm:cxn modelId="{F0395D9F-4DA4-45D2-B4BA-37B0A0F963DC}" type="presParOf" srcId="{CF1BD3DC-6F2D-4081-9501-2C47A7BA32E5}" destId="{A1018A0B-FCEB-4D43-B6A9-75AE1FFC517C}" srcOrd="0" destOrd="0" presId="urn:microsoft.com/office/officeart/2005/8/layout/list1"/>
    <dgm:cxn modelId="{AAADE0B2-D3E8-498E-B838-EDB244EFA3E5}" type="presParOf" srcId="{CF1BD3DC-6F2D-4081-9501-2C47A7BA32E5}" destId="{5569483F-7980-419E-9981-4674E387F0C4}" srcOrd="1" destOrd="0" presId="urn:microsoft.com/office/officeart/2005/8/layout/list1"/>
    <dgm:cxn modelId="{35D65A88-EE5D-4667-BD4B-C2C71ADE4106}" type="presParOf" srcId="{7F436516-1AFD-430A-965E-967DE24A6EF4}" destId="{167CB646-EA23-4E74-9916-B19E605B3CF6}" srcOrd="1" destOrd="0" presId="urn:microsoft.com/office/officeart/2005/8/layout/list1"/>
    <dgm:cxn modelId="{A50BF2DA-9C5E-43D4-BD9F-C67BF9C8A9F7}" type="presParOf" srcId="{7F436516-1AFD-430A-965E-967DE24A6EF4}" destId="{3A7D4C09-1A29-49E6-86B9-2F1DD7F1F1F9}" srcOrd="2" destOrd="0" presId="urn:microsoft.com/office/officeart/2005/8/layout/list1"/>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07C4E3-63D3-4F2A-B22B-7843602991B9}"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en-CA"/>
        </a:p>
      </dgm:t>
    </dgm:pt>
    <dgm:pt modelId="{3B243307-3B58-4934-A978-090350A431BA}">
      <dgm:prSet/>
      <dgm:spPr>
        <a:solidFill>
          <a:schemeClr val="tx2">
            <a:lumMod val="20000"/>
            <a:lumOff val="80000"/>
            <a:alpha val="90000"/>
          </a:schemeClr>
        </a:solidFill>
      </dgm:spPr>
      <dgm:t>
        <a:bodyPr/>
        <a:lstStyle/>
        <a:p>
          <a:r>
            <a:rPr lang="en-US" baseline="0" dirty="0"/>
            <a:t>Slowly advance the catheter until some resistance is met (the internal sphincter), hold the catheter at this point for several seconds to allow the sphincter to relax.</a:t>
          </a:r>
          <a:endParaRPr lang="en-CA" dirty="0"/>
        </a:p>
      </dgm:t>
    </dgm:pt>
    <dgm:pt modelId="{B9A7FFEE-CB2F-4180-B01B-157CF4631857}" type="parTrans" cxnId="{D2E85D41-E874-4F50-80C4-DB299121055A}">
      <dgm:prSet/>
      <dgm:spPr/>
      <dgm:t>
        <a:bodyPr/>
        <a:lstStyle/>
        <a:p>
          <a:endParaRPr lang="en-CA"/>
        </a:p>
      </dgm:t>
    </dgm:pt>
    <dgm:pt modelId="{ED1F4F20-ACE6-4A30-BD17-3DC81024564B}" type="sibTrans" cxnId="{D2E85D41-E874-4F50-80C4-DB299121055A}">
      <dgm:prSet/>
      <dgm:spPr/>
      <dgm:t>
        <a:bodyPr/>
        <a:lstStyle/>
        <a:p>
          <a:endParaRPr lang="en-CA"/>
        </a:p>
      </dgm:t>
    </dgm:pt>
    <dgm:pt modelId="{E036C5E1-1FA5-4E18-852B-5D4AF6444B34}">
      <dgm:prSet/>
      <dgm:spPr>
        <a:solidFill>
          <a:schemeClr val="tx2">
            <a:lumMod val="20000"/>
            <a:lumOff val="80000"/>
            <a:alpha val="90000"/>
          </a:schemeClr>
        </a:solidFill>
      </dgm:spPr>
      <dgm:t>
        <a:bodyPr/>
        <a:lstStyle/>
        <a:p>
          <a:r>
            <a:rPr lang="en-US" baseline="0" dirty="0"/>
            <a:t>Take a deep breath, then exhale while slowly advancing the catheter until it is in the bladder and urine drains from the catheter. .</a:t>
          </a:r>
          <a:endParaRPr lang="en-CA" dirty="0"/>
        </a:p>
      </dgm:t>
    </dgm:pt>
    <dgm:pt modelId="{CCC6339C-A577-4C47-92BF-4465C0227A03}" type="parTrans" cxnId="{29D8AF1F-D532-453B-8793-B2728E179188}">
      <dgm:prSet/>
      <dgm:spPr/>
      <dgm:t>
        <a:bodyPr/>
        <a:lstStyle/>
        <a:p>
          <a:endParaRPr lang="en-CA"/>
        </a:p>
      </dgm:t>
    </dgm:pt>
    <dgm:pt modelId="{626B1B1A-7BEE-4AFA-89D5-2FAE74E7A43C}" type="sibTrans" cxnId="{29D8AF1F-D532-453B-8793-B2728E179188}">
      <dgm:prSet/>
      <dgm:spPr/>
      <dgm:t>
        <a:bodyPr/>
        <a:lstStyle/>
        <a:p>
          <a:endParaRPr lang="en-CA"/>
        </a:p>
      </dgm:t>
    </dgm:pt>
    <dgm:pt modelId="{76D6BFB3-6C5D-4EBE-9D3C-DEB72DAA3293}">
      <dgm:prSet/>
      <dgm:spPr>
        <a:solidFill>
          <a:schemeClr val="tx2">
            <a:lumMod val="20000"/>
            <a:lumOff val="80000"/>
            <a:alpha val="90000"/>
          </a:schemeClr>
        </a:solidFill>
      </dgm:spPr>
      <dgm:t>
        <a:bodyPr/>
        <a:lstStyle/>
        <a:p>
          <a:endParaRPr lang="en-CA" dirty="0"/>
        </a:p>
      </dgm:t>
    </dgm:pt>
    <dgm:pt modelId="{A6FA58F3-AF2B-4F8E-AFEC-70FD24CE4F95}" type="parTrans" cxnId="{A6E5B21A-7EFB-4C99-9302-9A05414D2655}">
      <dgm:prSet/>
      <dgm:spPr/>
      <dgm:t>
        <a:bodyPr/>
        <a:lstStyle/>
        <a:p>
          <a:endParaRPr lang="en-CA"/>
        </a:p>
      </dgm:t>
    </dgm:pt>
    <dgm:pt modelId="{C8EB4F19-5326-42D3-8007-0E12D0B92EC9}" type="sibTrans" cxnId="{A6E5B21A-7EFB-4C99-9302-9A05414D2655}">
      <dgm:prSet/>
      <dgm:spPr/>
      <dgm:t>
        <a:bodyPr/>
        <a:lstStyle/>
        <a:p>
          <a:endParaRPr lang="en-CA"/>
        </a:p>
      </dgm:t>
    </dgm:pt>
    <dgm:pt modelId="{DE2CEFB8-92B1-4F48-B2F8-736046BF9F1C}">
      <dgm:prSet/>
      <dgm:spPr>
        <a:solidFill>
          <a:schemeClr val="tx2">
            <a:lumMod val="20000"/>
            <a:lumOff val="80000"/>
            <a:alpha val="90000"/>
          </a:schemeClr>
        </a:solidFill>
      </dgm:spPr>
      <dgm:t>
        <a:bodyPr/>
        <a:lstStyle/>
        <a:p>
          <a:endParaRPr lang="en-CA" dirty="0"/>
        </a:p>
      </dgm:t>
    </dgm:pt>
    <dgm:pt modelId="{3B2A2125-AC92-4DDD-B2A7-2C48FA0A8F12}" type="parTrans" cxnId="{B398612F-E799-49E8-9311-EE81C246F534}">
      <dgm:prSet/>
      <dgm:spPr/>
      <dgm:t>
        <a:bodyPr/>
        <a:lstStyle/>
        <a:p>
          <a:endParaRPr lang="en-CA"/>
        </a:p>
      </dgm:t>
    </dgm:pt>
    <dgm:pt modelId="{8EBD7B53-D26D-40E5-A5F4-76E17B8375D0}" type="sibTrans" cxnId="{B398612F-E799-49E8-9311-EE81C246F534}">
      <dgm:prSet/>
      <dgm:spPr/>
      <dgm:t>
        <a:bodyPr/>
        <a:lstStyle/>
        <a:p>
          <a:endParaRPr lang="en-CA"/>
        </a:p>
      </dgm:t>
    </dgm:pt>
    <dgm:pt modelId="{2D4302D2-F03B-4937-82AE-1B2F4045A92A}">
      <dgm:prSet/>
      <dgm:spPr>
        <a:solidFill>
          <a:schemeClr val="tx2">
            <a:lumMod val="20000"/>
            <a:lumOff val="80000"/>
            <a:alpha val="90000"/>
          </a:schemeClr>
        </a:solidFill>
      </dgm:spPr>
      <dgm:t>
        <a:bodyPr/>
        <a:lstStyle/>
        <a:p>
          <a:r>
            <a:rPr lang="en-US" dirty="0"/>
            <a:t>Alternately, wash and dry hands, hold penis straight up, hold syringe in dominant hand, press on syringe until drop of gel appears, wipe gel on urethra opening, gently insert lubricated tip of syringe into the urethral meatus. Slowly compress syringe letting get flow into urethra, once syringe is empty, remove and put aside. If using Lidocaine gel, wait 5 minutes for anesthetic effect before inserting catheter .</a:t>
          </a:r>
          <a:endParaRPr lang="en-CA" dirty="0"/>
        </a:p>
      </dgm:t>
    </dgm:pt>
    <dgm:pt modelId="{7980E203-4D98-4DF8-9C3F-947C9390A4A6}" type="parTrans" cxnId="{EDCCB239-AF29-433F-9762-D0C07E5D3465}">
      <dgm:prSet/>
      <dgm:spPr/>
      <dgm:t>
        <a:bodyPr/>
        <a:lstStyle/>
        <a:p>
          <a:endParaRPr lang="en-CA"/>
        </a:p>
      </dgm:t>
    </dgm:pt>
    <dgm:pt modelId="{C7C17ACE-B4C7-48D6-8E39-FF46BC3550BB}" type="sibTrans" cxnId="{EDCCB239-AF29-433F-9762-D0C07E5D3465}">
      <dgm:prSet/>
      <dgm:spPr/>
      <dgm:t>
        <a:bodyPr/>
        <a:lstStyle/>
        <a:p>
          <a:endParaRPr lang="en-CA"/>
        </a:p>
      </dgm:t>
    </dgm:pt>
    <dgm:pt modelId="{85489572-FA7E-4D15-9B44-AA2FBB76F876}">
      <dgm:prSet/>
      <dgm:spPr>
        <a:solidFill>
          <a:schemeClr val="tx2">
            <a:lumMod val="20000"/>
            <a:lumOff val="80000"/>
            <a:alpha val="90000"/>
          </a:schemeClr>
        </a:solidFill>
      </dgm:spPr>
      <dgm:t>
        <a:bodyPr/>
        <a:lstStyle/>
        <a:p>
          <a:endParaRPr lang="en-CA" dirty="0"/>
        </a:p>
      </dgm:t>
    </dgm:pt>
    <dgm:pt modelId="{6904D90F-3071-41E6-96E1-0EEC7A585EAA}" type="parTrans" cxnId="{B704B6AF-D5AB-4D67-A105-ABB7B39A2CA8}">
      <dgm:prSet/>
      <dgm:spPr/>
      <dgm:t>
        <a:bodyPr/>
        <a:lstStyle/>
        <a:p>
          <a:endParaRPr lang="en-CA"/>
        </a:p>
      </dgm:t>
    </dgm:pt>
    <dgm:pt modelId="{60F57275-9FB2-4CB2-B53B-01E5260D6FDA}" type="sibTrans" cxnId="{B704B6AF-D5AB-4D67-A105-ABB7B39A2CA8}">
      <dgm:prSet/>
      <dgm:spPr/>
      <dgm:t>
        <a:bodyPr/>
        <a:lstStyle/>
        <a:p>
          <a:endParaRPr lang="en-CA"/>
        </a:p>
      </dgm:t>
    </dgm:pt>
    <dgm:pt modelId="{C59F4D81-4862-460E-8B44-5BF61AE707F4}">
      <dgm:prSet/>
      <dgm:spPr>
        <a:solidFill>
          <a:schemeClr val="tx2">
            <a:lumMod val="20000"/>
            <a:lumOff val="80000"/>
            <a:alpha val="90000"/>
          </a:schemeClr>
        </a:solidFill>
      </dgm:spPr>
      <dgm:t>
        <a:bodyPr/>
        <a:lstStyle/>
        <a:p>
          <a:r>
            <a:rPr lang="en-US" baseline="0" dirty="0"/>
            <a:t>Wash and dry hands, hold penis straight up, hold catheter in dominant hand and gently insert lubricated tip into the urethral meatus.</a:t>
          </a:r>
          <a:endParaRPr lang="en-CA" dirty="0"/>
        </a:p>
      </dgm:t>
    </dgm:pt>
    <dgm:pt modelId="{BA56193C-08AA-4309-9F91-9C29FF7CC7FC}" type="parTrans" cxnId="{4C9B7ABF-7FFB-46C2-ADAD-FA1274E8CA25}">
      <dgm:prSet/>
      <dgm:spPr/>
      <dgm:t>
        <a:bodyPr/>
        <a:lstStyle/>
        <a:p>
          <a:endParaRPr lang="en-CA"/>
        </a:p>
      </dgm:t>
    </dgm:pt>
    <dgm:pt modelId="{1AD09EC3-D64F-4834-AB0B-2E06B092E07A}" type="sibTrans" cxnId="{4C9B7ABF-7FFB-46C2-ADAD-FA1274E8CA25}">
      <dgm:prSet/>
      <dgm:spPr/>
      <dgm:t>
        <a:bodyPr/>
        <a:lstStyle/>
        <a:p>
          <a:endParaRPr lang="en-CA"/>
        </a:p>
      </dgm:t>
    </dgm:pt>
    <dgm:pt modelId="{32D19999-7988-48D5-ADC8-BCBF930ACBB9}">
      <dgm:prSet custT="1"/>
      <dgm:spPr/>
      <dgm:t>
        <a:bodyPr/>
        <a:lstStyle/>
        <a:p>
          <a:r>
            <a:rPr lang="en-US" sz="2400" dirty="0"/>
            <a:t>Males</a:t>
          </a:r>
          <a:endParaRPr lang="en-CA" sz="2400" dirty="0"/>
        </a:p>
      </dgm:t>
    </dgm:pt>
    <dgm:pt modelId="{F7337C48-B879-4DEB-B5C2-A04AE1C1AAC0}" type="sibTrans" cxnId="{FE4502B3-6E82-4186-9BA8-ECD3D617748D}">
      <dgm:prSet/>
      <dgm:spPr/>
      <dgm:t>
        <a:bodyPr/>
        <a:lstStyle/>
        <a:p>
          <a:endParaRPr lang="en-CA"/>
        </a:p>
      </dgm:t>
    </dgm:pt>
    <dgm:pt modelId="{A820DED7-6584-4EE0-BE99-E2A299D301A1}" type="parTrans" cxnId="{FE4502B3-6E82-4186-9BA8-ECD3D617748D}">
      <dgm:prSet/>
      <dgm:spPr/>
      <dgm:t>
        <a:bodyPr/>
        <a:lstStyle/>
        <a:p>
          <a:endParaRPr lang="en-CA"/>
        </a:p>
      </dgm:t>
    </dgm:pt>
    <dgm:pt modelId="{0618C18B-C111-4D4C-B7B4-78ACD2C7C3C6}">
      <dgm:prSet/>
      <dgm:spPr>
        <a:solidFill>
          <a:schemeClr val="tx2">
            <a:lumMod val="20000"/>
            <a:lumOff val="80000"/>
            <a:alpha val="90000"/>
          </a:schemeClr>
        </a:solidFill>
      </dgm:spPr>
      <dgm:t>
        <a:bodyPr/>
        <a:lstStyle/>
        <a:p>
          <a:endParaRPr lang="en-CA" dirty="0"/>
        </a:p>
      </dgm:t>
    </dgm:pt>
    <dgm:pt modelId="{4B6D8D7E-A6FB-4071-B37C-3AEACD9746C4}" type="parTrans" cxnId="{9400B8F8-D352-4F65-80C9-AB3968FBAA0B}">
      <dgm:prSet/>
      <dgm:spPr/>
      <dgm:t>
        <a:bodyPr/>
        <a:lstStyle/>
        <a:p>
          <a:endParaRPr lang="en-CA"/>
        </a:p>
      </dgm:t>
    </dgm:pt>
    <dgm:pt modelId="{0F59F117-4D39-433D-B433-F12A657FE14D}" type="sibTrans" cxnId="{9400B8F8-D352-4F65-80C9-AB3968FBAA0B}">
      <dgm:prSet/>
      <dgm:spPr/>
      <dgm:t>
        <a:bodyPr/>
        <a:lstStyle/>
        <a:p>
          <a:endParaRPr lang="en-CA"/>
        </a:p>
      </dgm:t>
    </dgm:pt>
    <dgm:pt modelId="{7F436516-1AFD-430A-965E-967DE24A6EF4}" type="pres">
      <dgm:prSet presAssocID="{4207C4E3-63D3-4F2A-B22B-7843602991B9}" presName="linear" presStyleCnt="0">
        <dgm:presLayoutVars>
          <dgm:dir/>
          <dgm:animLvl val="lvl"/>
          <dgm:resizeHandles val="exact"/>
        </dgm:presLayoutVars>
      </dgm:prSet>
      <dgm:spPr/>
      <dgm:t>
        <a:bodyPr/>
        <a:lstStyle/>
        <a:p>
          <a:endParaRPr lang="en-US"/>
        </a:p>
      </dgm:t>
    </dgm:pt>
    <dgm:pt modelId="{6F7EA9ED-1E8C-473F-A59A-B432E86D79DE}" type="pres">
      <dgm:prSet presAssocID="{32D19999-7988-48D5-ADC8-BCBF930ACBB9}" presName="parentLin" presStyleCnt="0"/>
      <dgm:spPr/>
    </dgm:pt>
    <dgm:pt modelId="{7F21AFB7-B7CD-4165-AF6B-5499250BE93F}" type="pres">
      <dgm:prSet presAssocID="{32D19999-7988-48D5-ADC8-BCBF930ACBB9}" presName="parentLeftMargin" presStyleLbl="node1" presStyleIdx="0" presStyleCnt="1"/>
      <dgm:spPr/>
      <dgm:t>
        <a:bodyPr/>
        <a:lstStyle/>
        <a:p>
          <a:endParaRPr lang="en-US"/>
        </a:p>
      </dgm:t>
    </dgm:pt>
    <dgm:pt modelId="{C8280971-B859-4DB3-99EA-CF1F42F837E2}" type="pres">
      <dgm:prSet presAssocID="{32D19999-7988-48D5-ADC8-BCBF930ACBB9}" presName="parentText" presStyleLbl="node1" presStyleIdx="0" presStyleCnt="1" custLinFactNeighborX="-9643" custLinFactNeighborY="-10351">
        <dgm:presLayoutVars>
          <dgm:chMax val="0"/>
          <dgm:bulletEnabled val="1"/>
        </dgm:presLayoutVars>
      </dgm:prSet>
      <dgm:spPr/>
      <dgm:t>
        <a:bodyPr/>
        <a:lstStyle/>
        <a:p>
          <a:endParaRPr lang="en-US"/>
        </a:p>
      </dgm:t>
    </dgm:pt>
    <dgm:pt modelId="{C296DAE2-CC7D-44B4-85CA-06D53167F985}" type="pres">
      <dgm:prSet presAssocID="{32D19999-7988-48D5-ADC8-BCBF930ACBB9}" presName="negativeSpace" presStyleCnt="0"/>
      <dgm:spPr/>
    </dgm:pt>
    <dgm:pt modelId="{F03C9EED-DFE0-477E-868E-3EF22D2AE5DF}" type="pres">
      <dgm:prSet presAssocID="{32D19999-7988-48D5-ADC8-BCBF930ACBB9}" presName="childText" presStyleLbl="conFgAcc1" presStyleIdx="0" presStyleCnt="1" custScaleY="84997" custLinFactNeighborY="-55768">
        <dgm:presLayoutVars>
          <dgm:bulletEnabled val="1"/>
        </dgm:presLayoutVars>
      </dgm:prSet>
      <dgm:spPr/>
      <dgm:t>
        <a:bodyPr/>
        <a:lstStyle/>
        <a:p>
          <a:endParaRPr lang="en-US"/>
        </a:p>
      </dgm:t>
    </dgm:pt>
  </dgm:ptLst>
  <dgm:cxnLst>
    <dgm:cxn modelId="{D2E85D41-E874-4F50-80C4-DB299121055A}" srcId="{32D19999-7988-48D5-ADC8-BCBF930ACBB9}" destId="{3B243307-3B58-4934-A978-090350A431BA}" srcOrd="5" destOrd="0" parTransId="{B9A7FFEE-CB2F-4180-B01B-157CF4631857}" sibTransId="{ED1F4F20-ACE6-4A30-BD17-3DC81024564B}"/>
    <dgm:cxn modelId="{4C9B7ABF-7FFB-46C2-ADAD-FA1274E8CA25}" srcId="{32D19999-7988-48D5-ADC8-BCBF930ACBB9}" destId="{C59F4D81-4862-460E-8B44-5BF61AE707F4}" srcOrd="1" destOrd="0" parTransId="{BA56193C-08AA-4309-9F91-9C29FF7CC7FC}" sibTransId="{1AD09EC3-D64F-4834-AB0B-2E06B092E07A}"/>
    <dgm:cxn modelId="{FE4502B3-6E82-4186-9BA8-ECD3D617748D}" srcId="{4207C4E3-63D3-4F2A-B22B-7843602991B9}" destId="{32D19999-7988-48D5-ADC8-BCBF930ACBB9}" srcOrd="0" destOrd="0" parTransId="{A820DED7-6584-4EE0-BE99-E2A299D301A1}" sibTransId="{F7337C48-B879-4DEB-B5C2-A04AE1C1AAC0}"/>
    <dgm:cxn modelId="{29D8AF1F-D532-453B-8793-B2728E179188}" srcId="{32D19999-7988-48D5-ADC8-BCBF930ACBB9}" destId="{E036C5E1-1FA5-4E18-852B-5D4AF6444B34}" srcOrd="7" destOrd="0" parTransId="{CCC6339C-A577-4C47-92BF-4465C0227A03}" sibTransId="{626B1B1A-7BEE-4AFA-89D5-2FAE74E7A43C}"/>
    <dgm:cxn modelId="{FA878F6A-80A6-413B-B848-73876D653DD0}" type="presOf" srcId="{4207C4E3-63D3-4F2A-B22B-7843602991B9}" destId="{7F436516-1AFD-430A-965E-967DE24A6EF4}" srcOrd="0" destOrd="0" presId="urn:microsoft.com/office/officeart/2005/8/layout/list1"/>
    <dgm:cxn modelId="{A6E5B21A-7EFB-4C99-9302-9A05414D2655}" srcId="{32D19999-7988-48D5-ADC8-BCBF930ACBB9}" destId="{76D6BFB3-6C5D-4EBE-9D3C-DEB72DAA3293}" srcOrd="6" destOrd="0" parTransId="{A6FA58F3-AF2B-4F8E-AFEC-70FD24CE4F95}" sibTransId="{C8EB4F19-5326-42D3-8007-0E12D0B92EC9}"/>
    <dgm:cxn modelId="{B398612F-E799-49E8-9311-EE81C246F534}" srcId="{32D19999-7988-48D5-ADC8-BCBF930ACBB9}" destId="{DE2CEFB8-92B1-4F48-B2F8-736046BF9F1C}" srcOrd="4" destOrd="0" parTransId="{3B2A2125-AC92-4DDD-B2A7-2C48FA0A8F12}" sibTransId="{8EBD7B53-D26D-40E5-A5F4-76E17B8375D0}"/>
    <dgm:cxn modelId="{E6DDD663-9428-4AB3-AC19-EDE49DCA0CAA}" type="presOf" srcId="{E036C5E1-1FA5-4E18-852B-5D4AF6444B34}" destId="{F03C9EED-DFE0-477E-868E-3EF22D2AE5DF}" srcOrd="0" destOrd="7" presId="urn:microsoft.com/office/officeart/2005/8/layout/list1"/>
    <dgm:cxn modelId="{DAC8DB07-DE22-4D4D-B4B4-85D3808CAA04}" type="presOf" srcId="{3B243307-3B58-4934-A978-090350A431BA}" destId="{F03C9EED-DFE0-477E-868E-3EF22D2AE5DF}" srcOrd="0" destOrd="5" presId="urn:microsoft.com/office/officeart/2005/8/layout/list1"/>
    <dgm:cxn modelId="{8674F7CD-D8E5-4438-8270-0D00600541A5}" type="presOf" srcId="{C59F4D81-4862-460E-8B44-5BF61AE707F4}" destId="{F03C9EED-DFE0-477E-868E-3EF22D2AE5DF}" srcOrd="0" destOrd="1" presId="urn:microsoft.com/office/officeart/2005/8/layout/list1"/>
    <dgm:cxn modelId="{8CE973BA-6FEC-48A9-B94A-8D9816C9A07C}" type="presOf" srcId="{DE2CEFB8-92B1-4F48-B2F8-736046BF9F1C}" destId="{F03C9EED-DFE0-477E-868E-3EF22D2AE5DF}" srcOrd="0" destOrd="4" presId="urn:microsoft.com/office/officeart/2005/8/layout/list1"/>
    <dgm:cxn modelId="{C80C78A5-C889-45FD-86F1-FCEC6D6A520C}" type="presOf" srcId="{85489572-FA7E-4D15-9B44-AA2FBB76F876}" destId="{F03C9EED-DFE0-477E-868E-3EF22D2AE5DF}" srcOrd="0" destOrd="2" presId="urn:microsoft.com/office/officeart/2005/8/layout/list1"/>
    <dgm:cxn modelId="{C43B1AF4-4B9D-40BC-8353-D64FF96DC49A}" type="presOf" srcId="{76D6BFB3-6C5D-4EBE-9D3C-DEB72DAA3293}" destId="{F03C9EED-DFE0-477E-868E-3EF22D2AE5DF}" srcOrd="0" destOrd="6" presId="urn:microsoft.com/office/officeart/2005/8/layout/list1"/>
    <dgm:cxn modelId="{9400B8F8-D352-4F65-80C9-AB3968FBAA0B}" srcId="{32D19999-7988-48D5-ADC8-BCBF930ACBB9}" destId="{0618C18B-C111-4D4C-B7B4-78ACD2C7C3C6}" srcOrd="0" destOrd="0" parTransId="{4B6D8D7E-A6FB-4071-B37C-3AEACD9746C4}" sibTransId="{0F59F117-4D39-433D-B433-F12A657FE14D}"/>
    <dgm:cxn modelId="{B6D3C57A-182F-49BF-9882-FABA5CA0E9BC}" type="presOf" srcId="{2D4302D2-F03B-4937-82AE-1B2F4045A92A}" destId="{F03C9EED-DFE0-477E-868E-3EF22D2AE5DF}" srcOrd="0" destOrd="3" presId="urn:microsoft.com/office/officeart/2005/8/layout/list1"/>
    <dgm:cxn modelId="{B704B6AF-D5AB-4D67-A105-ABB7B39A2CA8}" srcId="{32D19999-7988-48D5-ADC8-BCBF930ACBB9}" destId="{85489572-FA7E-4D15-9B44-AA2FBB76F876}" srcOrd="2" destOrd="0" parTransId="{6904D90F-3071-41E6-96E1-0EEC7A585EAA}" sibTransId="{60F57275-9FB2-4CB2-B53B-01E5260D6FDA}"/>
    <dgm:cxn modelId="{EDCCB239-AF29-433F-9762-D0C07E5D3465}" srcId="{32D19999-7988-48D5-ADC8-BCBF930ACBB9}" destId="{2D4302D2-F03B-4937-82AE-1B2F4045A92A}" srcOrd="3" destOrd="0" parTransId="{7980E203-4D98-4DF8-9C3F-947C9390A4A6}" sibTransId="{C7C17ACE-B4C7-48D6-8E39-FF46BC3550BB}"/>
    <dgm:cxn modelId="{6F936A82-2A7E-4D81-8D78-FDB0880AA158}" type="presOf" srcId="{32D19999-7988-48D5-ADC8-BCBF930ACBB9}" destId="{C8280971-B859-4DB3-99EA-CF1F42F837E2}" srcOrd="1" destOrd="0" presId="urn:microsoft.com/office/officeart/2005/8/layout/list1"/>
    <dgm:cxn modelId="{0259E79B-0FBC-45E3-8A90-5AA4322D6CE3}" type="presOf" srcId="{32D19999-7988-48D5-ADC8-BCBF930ACBB9}" destId="{7F21AFB7-B7CD-4165-AF6B-5499250BE93F}" srcOrd="0" destOrd="0" presId="urn:microsoft.com/office/officeart/2005/8/layout/list1"/>
    <dgm:cxn modelId="{047EB297-6F64-47FC-95C1-319E552549D5}" type="presOf" srcId="{0618C18B-C111-4D4C-B7B4-78ACD2C7C3C6}" destId="{F03C9EED-DFE0-477E-868E-3EF22D2AE5DF}" srcOrd="0" destOrd="0" presId="urn:microsoft.com/office/officeart/2005/8/layout/list1"/>
    <dgm:cxn modelId="{2B911509-E95D-4938-83B8-52D6B07153E5}" type="presParOf" srcId="{7F436516-1AFD-430A-965E-967DE24A6EF4}" destId="{6F7EA9ED-1E8C-473F-A59A-B432E86D79DE}" srcOrd="0" destOrd="0" presId="urn:microsoft.com/office/officeart/2005/8/layout/list1"/>
    <dgm:cxn modelId="{976E2B81-C5D8-45DE-B9EE-05E1F89B1D6A}" type="presParOf" srcId="{6F7EA9ED-1E8C-473F-A59A-B432E86D79DE}" destId="{7F21AFB7-B7CD-4165-AF6B-5499250BE93F}" srcOrd="0" destOrd="0" presId="urn:microsoft.com/office/officeart/2005/8/layout/list1"/>
    <dgm:cxn modelId="{F1884F11-F099-427E-87C1-0DE5982A0F6B}" type="presParOf" srcId="{6F7EA9ED-1E8C-473F-A59A-B432E86D79DE}" destId="{C8280971-B859-4DB3-99EA-CF1F42F837E2}" srcOrd="1" destOrd="0" presId="urn:microsoft.com/office/officeart/2005/8/layout/list1"/>
    <dgm:cxn modelId="{7AD97422-5269-4D5F-B231-C5786D6F007E}" type="presParOf" srcId="{7F436516-1AFD-430A-965E-967DE24A6EF4}" destId="{C296DAE2-CC7D-44B4-85CA-06D53167F985}" srcOrd="1" destOrd="0" presId="urn:microsoft.com/office/officeart/2005/8/layout/list1"/>
    <dgm:cxn modelId="{FCBC3B62-6F79-4B5C-B2CC-C721083818A3}" type="presParOf" srcId="{7F436516-1AFD-430A-965E-967DE24A6EF4}" destId="{F03C9EED-DFE0-477E-868E-3EF22D2AE5DF}" srcOrd="2" destOrd="0" presId="urn:microsoft.com/office/officeart/2005/8/layout/list1"/>
  </dgm:cxnLst>
  <dgm:bg>
    <a:noFill/>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6C247-62E1-4C8F-8F5C-CE01C180C9F5}">
      <dsp:nvSpPr>
        <dsp:cNvPr id="0" name=""/>
        <dsp:cNvSpPr/>
      </dsp:nvSpPr>
      <dsp:spPr>
        <a:xfrm>
          <a:off x="0" y="0"/>
          <a:ext cx="114604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85198-5485-480A-8568-D3B8BBD36091}">
      <dsp:nvSpPr>
        <dsp:cNvPr id="0" name=""/>
        <dsp:cNvSpPr/>
      </dsp:nvSpPr>
      <dsp:spPr>
        <a:xfrm>
          <a:off x="0" y="0"/>
          <a:ext cx="2805610" cy="191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Catheterization - intermittent (IC): </a:t>
          </a:r>
          <a:endParaRPr lang="en-US" sz="2300" kern="1200" dirty="0"/>
        </a:p>
      </dsp:txBody>
      <dsp:txXfrm>
        <a:off x="0" y="0"/>
        <a:ext cx="2805610" cy="1913478"/>
      </dsp:txXfrm>
    </dsp:sp>
    <dsp:sp modelId="{1798D147-D1B3-482E-9384-4492F7CBC3D8}">
      <dsp:nvSpPr>
        <dsp:cNvPr id="0" name=""/>
        <dsp:cNvSpPr/>
      </dsp:nvSpPr>
      <dsp:spPr>
        <a:xfrm>
          <a:off x="2967780" y="86891"/>
          <a:ext cx="8486910" cy="17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Drainage of the bladder or a urinary reservoir with subsequent removal of the catheter mostly at regular intervals</a:t>
          </a:r>
        </a:p>
      </dsp:txBody>
      <dsp:txXfrm>
        <a:off x="2967780" y="86891"/>
        <a:ext cx="8486910" cy="1737827"/>
      </dsp:txXfrm>
    </dsp:sp>
    <dsp:sp modelId="{AE72EAE7-BE28-4B68-BA31-8DD39763E508}">
      <dsp:nvSpPr>
        <dsp:cNvPr id="0" name=""/>
        <dsp:cNvSpPr/>
      </dsp:nvSpPr>
      <dsp:spPr>
        <a:xfrm>
          <a:off x="2805610" y="1824718"/>
          <a:ext cx="864908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9019F5-9898-4FCF-9655-070F0874EA95}">
      <dsp:nvSpPr>
        <dsp:cNvPr id="0" name=""/>
        <dsp:cNvSpPr/>
      </dsp:nvSpPr>
      <dsp:spPr>
        <a:xfrm>
          <a:off x="0" y="1913478"/>
          <a:ext cx="114604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F81594-D44C-4AC7-9506-513E84804575}">
      <dsp:nvSpPr>
        <dsp:cNvPr id="0" name=""/>
        <dsp:cNvSpPr/>
      </dsp:nvSpPr>
      <dsp:spPr>
        <a:xfrm>
          <a:off x="0" y="1913478"/>
          <a:ext cx="2292096" cy="191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Catheterization - clean intermittent (CIC): </a:t>
          </a:r>
          <a:endParaRPr lang="en-US" sz="2300" kern="1200" dirty="0"/>
        </a:p>
      </dsp:txBody>
      <dsp:txXfrm>
        <a:off x="0" y="1913478"/>
        <a:ext cx="2292096" cy="1913478"/>
      </dsp:txXfrm>
    </dsp:sp>
    <dsp:sp modelId="{CE68FE99-8321-4CF4-BD3D-8A60961BBCD1}">
      <dsp:nvSpPr>
        <dsp:cNvPr id="0" name=""/>
        <dsp:cNvSpPr/>
      </dsp:nvSpPr>
      <dsp:spPr>
        <a:xfrm>
          <a:off x="2464003" y="2000370"/>
          <a:ext cx="8996476" cy="17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This is the use of a clean technique. This implies ordinary hand and genitals washing techniques and use of disposable or cleansed reusable catheters.</a:t>
          </a:r>
        </a:p>
      </dsp:txBody>
      <dsp:txXfrm>
        <a:off x="2464003" y="2000370"/>
        <a:ext cx="8996476" cy="1737827"/>
      </dsp:txXfrm>
    </dsp:sp>
    <dsp:sp modelId="{2ABF83FE-26F6-450E-B316-08D29B420B22}">
      <dsp:nvSpPr>
        <dsp:cNvPr id="0" name=""/>
        <dsp:cNvSpPr/>
      </dsp:nvSpPr>
      <dsp:spPr>
        <a:xfrm>
          <a:off x="2292096" y="3738197"/>
          <a:ext cx="916838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53D04-49DB-4351-8660-AD25221309D9}">
      <dsp:nvSpPr>
        <dsp:cNvPr id="0" name=""/>
        <dsp:cNvSpPr/>
      </dsp:nvSpPr>
      <dsp:spPr>
        <a:xfrm>
          <a:off x="0" y="1"/>
          <a:ext cx="601644" cy="60164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F865C74-8B0D-4DA5-896D-18F2A24BC5E5}">
      <dsp:nvSpPr>
        <dsp:cNvPr id="0" name=""/>
        <dsp:cNvSpPr/>
      </dsp:nvSpPr>
      <dsp:spPr>
        <a:xfrm>
          <a:off x="272275" y="12708"/>
          <a:ext cx="3209992" cy="601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en-US" sz="2500" kern="1200" baseline="0" dirty="0"/>
            <a:t>Urinary tract infection</a:t>
          </a:r>
          <a:endParaRPr lang="en-CA" sz="2500" kern="1200" dirty="0"/>
        </a:p>
      </dsp:txBody>
      <dsp:txXfrm>
        <a:off x="272275" y="12708"/>
        <a:ext cx="3209992" cy="601644"/>
      </dsp:txXfrm>
    </dsp:sp>
    <dsp:sp modelId="{6C620C28-5344-4643-B55D-06DE8F1B3E75}">
      <dsp:nvSpPr>
        <dsp:cNvPr id="0" name=""/>
        <dsp:cNvSpPr/>
      </dsp:nvSpPr>
      <dsp:spPr>
        <a:xfrm>
          <a:off x="0" y="601645"/>
          <a:ext cx="601644" cy="60164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2591A10-E6B4-4CC1-9DED-1F61B7065FF3}">
      <dsp:nvSpPr>
        <dsp:cNvPr id="0" name=""/>
        <dsp:cNvSpPr/>
      </dsp:nvSpPr>
      <dsp:spPr>
        <a:xfrm>
          <a:off x="244155" y="614364"/>
          <a:ext cx="3209992" cy="601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en-US" sz="2500" kern="1200" baseline="0" dirty="0"/>
            <a:t>Bladder calculi</a:t>
          </a:r>
          <a:endParaRPr lang="en-CA" sz="2500" kern="1200" dirty="0"/>
        </a:p>
      </dsp:txBody>
      <dsp:txXfrm>
        <a:off x="244155" y="614364"/>
        <a:ext cx="3209992" cy="601644"/>
      </dsp:txXfrm>
    </dsp:sp>
    <dsp:sp modelId="{A99A19B8-09F7-472C-B409-DA0C9E1ED274}">
      <dsp:nvSpPr>
        <dsp:cNvPr id="0" name=""/>
        <dsp:cNvSpPr/>
      </dsp:nvSpPr>
      <dsp:spPr>
        <a:xfrm>
          <a:off x="0" y="1203290"/>
          <a:ext cx="601644" cy="60164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EE81C17-2E55-4677-9DF4-E131348FAC27}">
      <dsp:nvSpPr>
        <dsp:cNvPr id="0" name=""/>
        <dsp:cNvSpPr/>
      </dsp:nvSpPr>
      <dsp:spPr>
        <a:xfrm>
          <a:off x="267492" y="1201509"/>
          <a:ext cx="3209992" cy="601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en-US" sz="2500" kern="1200" baseline="0" dirty="0"/>
            <a:t>Renal failure</a:t>
          </a:r>
          <a:endParaRPr lang="en-CA" sz="2500" kern="1200" dirty="0"/>
        </a:p>
      </dsp:txBody>
      <dsp:txXfrm>
        <a:off x="267492" y="1201509"/>
        <a:ext cx="3209992" cy="601644"/>
      </dsp:txXfrm>
    </dsp:sp>
    <dsp:sp modelId="{2AFECB5C-3578-470A-93D7-E96BCACC64E3}">
      <dsp:nvSpPr>
        <dsp:cNvPr id="0" name=""/>
        <dsp:cNvSpPr/>
      </dsp:nvSpPr>
      <dsp:spPr>
        <a:xfrm>
          <a:off x="0" y="1804934"/>
          <a:ext cx="601644" cy="60164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96FE85E-7388-40C3-B374-3891880986DD}">
      <dsp:nvSpPr>
        <dsp:cNvPr id="0" name=""/>
        <dsp:cNvSpPr/>
      </dsp:nvSpPr>
      <dsp:spPr>
        <a:xfrm>
          <a:off x="282419" y="1803153"/>
          <a:ext cx="3209992" cy="601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en-US" sz="2500" kern="1200" baseline="0" dirty="0"/>
            <a:t>Patient discomfort</a:t>
          </a:r>
          <a:endParaRPr lang="en-CA" sz="2500" kern="1200" dirty="0"/>
        </a:p>
      </dsp:txBody>
      <dsp:txXfrm>
        <a:off x="282419" y="1803153"/>
        <a:ext cx="3209992" cy="601644"/>
      </dsp:txXfrm>
    </dsp:sp>
    <dsp:sp modelId="{F6E9AA75-CC55-4BD7-A811-82A9160C7B2E}">
      <dsp:nvSpPr>
        <dsp:cNvPr id="0" name=""/>
        <dsp:cNvSpPr/>
      </dsp:nvSpPr>
      <dsp:spPr>
        <a:xfrm>
          <a:off x="0" y="2409135"/>
          <a:ext cx="601644" cy="60164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85974BC-C461-4BF0-B519-B2F6DE31460A}">
      <dsp:nvSpPr>
        <dsp:cNvPr id="0" name=""/>
        <dsp:cNvSpPr/>
      </dsp:nvSpPr>
      <dsp:spPr>
        <a:xfrm>
          <a:off x="277656" y="2388788"/>
          <a:ext cx="6633481" cy="601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en-US" sz="2500" kern="1200" baseline="0" dirty="0"/>
            <a:t>Lower urinary tract symptoms, e.g., nocturia,</a:t>
          </a:r>
          <a:endParaRPr lang="en-CA" sz="2500" kern="1200" dirty="0"/>
        </a:p>
      </dsp:txBody>
      <dsp:txXfrm>
        <a:off x="277656" y="2388788"/>
        <a:ext cx="6633481" cy="601644"/>
      </dsp:txXfrm>
    </dsp:sp>
    <dsp:sp modelId="{A414796A-99CD-4770-A9F5-F7F807D61E23}">
      <dsp:nvSpPr>
        <dsp:cNvPr id="0" name=""/>
        <dsp:cNvSpPr/>
      </dsp:nvSpPr>
      <dsp:spPr>
        <a:xfrm>
          <a:off x="0" y="3010779"/>
          <a:ext cx="601644" cy="60164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FB892D6-E1D4-475B-BC07-5E02523B0B7E}">
      <dsp:nvSpPr>
        <dsp:cNvPr id="0" name=""/>
        <dsp:cNvSpPr/>
      </dsp:nvSpPr>
      <dsp:spPr>
        <a:xfrm>
          <a:off x="257316" y="3010785"/>
          <a:ext cx="3209992" cy="601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en-US" sz="2500" kern="1200" baseline="0" dirty="0"/>
            <a:t>Urgency, or frequency</a:t>
          </a:r>
          <a:endParaRPr lang="en-CA" sz="2500" kern="1200" dirty="0"/>
        </a:p>
      </dsp:txBody>
      <dsp:txXfrm>
        <a:off x="257316" y="3010785"/>
        <a:ext cx="3209992" cy="601644"/>
      </dsp:txXfrm>
    </dsp:sp>
    <dsp:sp modelId="{F79E4E65-F4F7-4E8B-B211-AB19011996DC}">
      <dsp:nvSpPr>
        <dsp:cNvPr id="0" name=""/>
        <dsp:cNvSpPr/>
      </dsp:nvSpPr>
      <dsp:spPr>
        <a:xfrm>
          <a:off x="0" y="3612424"/>
          <a:ext cx="601644" cy="60164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D85F798-1518-4288-8FF6-61BB6F9E0AFB}">
      <dsp:nvSpPr>
        <dsp:cNvPr id="0" name=""/>
        <dsp:cNvSpPr/>
      </dsp:nvSpPr>
      <dsp:spPr>
        <a:xfrm>
          <a:off x="277668" y="3581944"/>
          <a:ext cx="3209992" cy="601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l" defTabSz="1111250">
            <a:lnSpc>
              <a:spcPct val="90000"/>
            </a:lnSpc>
            <a:spcBef>
              <a:spcPct val="0"/>
            </a:spcBef>
            <a:spcAft>
              <a:spcPct val="35000"/>
            </a:spcAft>
            <a:buNone/>
          </a:pPr>
          <a:r>
            <a:rPr lang="en-US" sz="2500" kern="1200" baseline="0" dirty="0"/>
            <a:t>Incontinence</a:t>
          </a:r>
          <a:endParaRPr lang="en-CA" sz="2500" kern="1200" dirty="0"/>
        </a:p>
      </dsp:txBody>
      <dsp:txXfrm>
        <a:off x="277668" y="3581944"/>
        <a:ext cx="3209992" cy="601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3FF91-5417-4BD1-BD23-D7D440B39424}">
      <dsp:nvSpPr>
        <dsp:cNvPr id="0" name=""/>
        <dsp:cNvSpPr/>
      </dsp:nvSpPr>
      <dsp:spPr>
        <a:xfrm>
          <a:off x="3169" y="442017"/>
          <a:ext cx="2514181" cy="1508508"/>
        </a:xfrm>
        <a:prstGeom prst="rect">
          <a:avLst/>
        </a:prstGeom>
        <a:gradFill rotWithShape="0">
          <a:gsLst>
            <a:gs pos="0">
              <a:schemeClr val="accent1">
                <a:shade val="50000"/>
                <a:hueOff val="0"/>
                <a:satOff val="0"/>
                <a:lumOff val="0"/>
                <a:alphaOff val="0"/>
                <a:tint val="94000"/>
                <a:satMod val="100000"/>
                <a:lumMod val="108000"/>
              </a:schemeClr>
            </a:gs>
            <a:gs pos="50000">
              <a:schemeClr val="accent1">
                <a:shade val="50000"/>
                <a:hueOff val="0"/>
                <a:satOff val="0"/>
                <a:lumOff val="0"/>
                <a:alphaOff val="0"/>
                <a:tint val="98000"/>
                <a:shade val="100000"/>
                <a:satMod val="100000"/>
                <a:lumMod val="100000"/>
              </a:schemeClr>
            </a:gs>
            <a:gs pos="100000">
              <a:schemeClr val="accent1">
                <a:shade val="5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dirty="0"/>
            <a:t>Low frequency  of IC</a:t>
          </a:r>
          <a:endParaRPr lang="en-CA" sz="3200" kern="1200" dirty="0"/>
        </a:p>
      </dsp:txBody>
      <dsp:txXfrm>
        <a:off x="3169" y="442017"/>
        <a:ext cx="2514181" cy="1508508"/>
      </dsp:txXfrm>
    </dsp:sp>
    <dsp:sp modelId="{4AB649B4-F24B-412A-A554-B8DA46A430BC}">
      <dsp:nvSpPr>
        <dsp:cNvPr id="0" name=""/>
        <dsp:cNvSpPr/>
      </dsp:nvSpPr>
      <dsp:spPr>
        <a:xfrm>
          <a:off x="2768768" y="442017"/>
          <a:ext cx="2514181" cy="1508508"/>
        </a:xfrm>
        <a:prstGeom prst="rect">
          <a:avLst/>
        </a:prstGeom>
        <a:gradFill rotWithShape="0">
          <a:gsLst>
            <a:gs pos="0">
              <a:schemeClr val="accent1">
                <a:shade val="50000"/>
                <a:hueOff val="99179"/>
                <a:satOff val="-7686"/>
                <a:lumOff val="13325"/>
                <a:alphaOff val="0"/>
                <a:tint val="94000"/>
                <a:satMod val="100000"/>
                <a:lumMod val="108000"/>
              </a:schemeClr>
            </a:gs>
            <a:gs pos="50000">
              <a:schemeClr val="accent1">
                <a:shade val="50000"/>
                <a:hueOff val="99179"/>
                <a:satOff val="-7686"/>
                <a:lumOff val="13325"/>
                <a:alphaOff val="0"/>
                <a:tint val="98000"/>
                <a:shade val="100000"/>
                <a:satMod val="100000"/>
                <a:lumMod val="100000"/>
              </a:schemeClr>
            </a:gs>
            <a:gs pos="100000">
              <a:schemeClr val="accent1">
                <a:shade val="50000"/>
                <a:hueOff val="99179"/>
                <a:satOff val="-7686"/>
                <a:lumOff val="13325"/>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dirty="0"/>
            <a:t>Bladder over distension</a:t>
          </a:r>
          <a:endParaRPr lang="en-CA" sz="3200" kern="1200" dirty="0"/>
        </a:p>
      </dsp:txBody>
      <dsp:txXfrm>
        <a:off x="2768768" y="442017"/>
        <a:ext cx="2514181" cy="1508508"/>
      </dsp:txXfrm>
    </dsp:sp>
    <dsp:sp modelId="{60F0BBAE-C383-478E-A6F6-ED2898B22CD3}">
      <dsp:nvSpPr>
        <dsp:cNvPr id="0" name=""/>
        <dsp:cNvSpPr/>
      </dsp:nvSpPr>
      <dsp:spPr>
        <a:xfrm>
          <a:off x="5534368" y="442017"/>
          <a:ext cx="2514181" cy="1508508"/>
        </a:xfrm>
        <a:prstGeom prst="rect">
          <a:avLst/>
        </a:prstGeom>
        <a:gradFill rotWithShape="0">
          <a:gsLst>
            <a:gs pos="0">
              <a:schemeClr val="accent1">
                <a:shade val="50000"/>
                <a:hueOff val="198358"/>
                <a:satOff val="-15372"/>
                <a:lumOff val="26650"/>
                <a:alphaOff val="0"/>
                <a:tint val="94000"/>
                <a:satMod val="100000"/>
                <a:lumMod val="108000"/>
              </a:schemeClr>
            </a:gs>
            <a:gs pos="50000">
              <a:schemeClr val="accent1">
                <a:shade val="50000"/>
                <a:hueOff val="198358"/>
                <a:satOff val="-15372"/>
                <a:lumOff val="26650"/>
                <a:alphaOff val="0"/>
                <a:tint val="98000"/>
                <a:shade val="100000"/>
                <a:satMod val="100000"/>
                <a:lumMod val="100000"/>
              </a:schemeClr>
            </a:gs>
            <a:gs pos="100000">
              <a:schemeClr val="accent1">
                <a:shade val="50000"/>
                <a:hueOff val="198358"/>
                <a:satOff val="-15372"/>
                <a:lumOff val="2665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a:t>Female</a:t>
          </a:r>
          <a:endParaRPr lang="en-CA" sz="3200" kern="1200"/>
        </a:p>
      </dsp:txBody>
      <dsp:txXfrm>
        <a:off x="5534368" y="442017"/>
        <a:ext cx="2514181" cy="1508508"/>
      </dsp:txXfrm>
    </dsp:sp>
    <dsp:sp modelId="{8CD15B52-6E7F-41EF-B4F1-674B04DD9D64}">
      <dsp:nvSpPr>
        <dsp:cNvPr id="0" name=""/>
        <dsp:cNvSpPr/>
      </dsp:nvSpPr>
      <dsp:spPr>
        <a:xfrm>
          <a:off x="8299967" y="442017"/>
          <a:ext cx="2514181" cy="1508508"/>
        </a:xfrm>
        <a:prstGeom prst="rect">
          <a:avLst/>
        </a:prstGeom>
        <a:gradFill rotWithShape="0">
          <a:gsLst>
            <a:gs pos="0">
              <a:schemeClr val="accent1">
                <a:shade val="50000"/>
                <a:hueOff val="297536"/>
                <a:satOff val="-23058"/>
                <a:lumOff val="39975"/>
                <a:alphaOff val="0"/>
                <a:tint val="94000"/>
                <a:satMod val="100000"/>
                <a:lumMod val="108000"/>
              </a:schemeClr>
            </a:gs>
            <a:gs pos="50000">
              <a:schemeClr val="accent1">
                <a:shade val="50000"/>
                <a:hueOff val="297536"/>
                <a:satOff val="-23058"/>
                <a:lumOff val="39975"/>
                <a:alphaOff val="0"/>
                <a:tint val="98000"/>
                <a:shade val="100000"/>
                <a:satMod val="100000"/>
                <a:lumMod val="100000"/>
              </a:schemeClr>
            </a:gs>
            <a:gs pos="100000">
              <a:schemeClr val="accent1">
                <a:shade val="50000"/>
                <a:hueOff val="297536"/>
                <a:satOff val="-23058"/>
                <a:lumOff val="39975"/>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a:t>Poor fluid intake</a:t>
          </a:r>
          <a:endParaRPr lang="en-CA" sz="3200" kern="1200"/>
        </a:p>
      </dsp:txBody>
      <dsp:txXfrm>
        <a:off x="8299967" y="442017"/>
        <a:ext cx="2514181" cy="1508508"/>
      </dsp:txXfrm>
    </dsp:sp>
    <dsp:sp modelId="{DD4F399E-9417-4F2B-95FB-5932A2520CF3}">
      <dsp:nvSpPr>
        <dsp:cNvPr id="0" name=""/>
        <dsp:cNvSpPr/>
      </dsp:nvSpPr>
      <dsp:spPr>
        <a:xfrm>
          <a:off x="1385968" y="2201944"/>
          <a:ext cx="2514181" cy="1508508"/>
        </a:xfrm>
        <a:prstGeom prst="rect">
          <a:avLst/>
        </a:prstGeom>
        <a:gradFill rotWithShape="0">
          <a:gsLst>
            <a:gs pos="0">
              <a:schemeClr val="accent1">
                <a:shade val="50000"/>
                <a:hueOff val="297536"/>
                <a:satOff val="-23058"/>
                <a:lumOff val="39975"/>
                <a:alphaOff val="0"/>
                <a:tint val="94000"/>
                <a:satMod val="100000"/>
                <a:lumMod val="108000"/>
              </a:schemeClr>
            </a:gs>
            <a:gs pos="50000">
              <a:schemeClr val="accent1">
                <a:shade val="50000"/>
                <a:hueOff val="297536"/>
                <a:satOff val="-23058"/>
                <a:lumOff val="39975"/>
                <a:alphaOff val="0"/>
                <a:tint val="98000"/>
                <a:shade val="100000"/>
                <a:satMod val="100000"/>
                <a:lumMod val="100000"/>
              </a:schemeClr>
            </a:gs>
            <a:gs pos="100000">
              <a:schemeClr val="accent1">
                <a:shade val="50000"/>
                <a:hueOff val="297536"/>
                <a:satOff val="-23058"/>
                <a:lumOff val="39975"/>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a:t>Non-hydrophilic coating</a:t>
          </a:r>
          <a:endParaRPr lang="en-CA" sz="3200" kern="1200"/>
        </a:p>
      </dsp:txBody>
      <dsp:txXfrm>
        <a:off x="1385968" y="2201944"/>
        <a:ext cx="2514181" cy="1508508"/>
      </dsp:txXfrm>
    </dsp:sp>
    <dsp:sp modelId="{7DDE61EF-CE70-4EF5-AAD7-2909DBEF5B0C}">
      <dsp:nvSpPr>
        <dsp:cNvPr id="0" name=""/>
        <dsp:cNvSpPr/>
      </dsp:nvSpPr>
      <dsp:spPr>
        <a:xfrm>
          <a:off x="4151568" y="2201944"/>
          <a:ext cx="2514181" cy="1508508"/>
        </a:xfrm>
        <a:prstGeom prst="rect">
          <a:avLst/>
        </a:prstGeom>
        <a:gradFill rotWithShape="0">
          <a:gsLst>
            <a:gs pos="0">
              <a:schemeClr val="accent1">
                <a:shade val="50000"/>
                <a:hueOff val="198358"/>
                <a:satOff val="-15372"/>
                <a:lumOff val="26650"/>
                <a:alphaOff val="0"/>
                <a:tint val="94000"/>
                <a:satMod val="100000"/>
                <a:lumMod val="108000"/>
              </a:schemeClr>
            </a:gs>
            <a:gs pos="50000">
              <a:schemeClr val="accent1">
                <a:shade val="50000"/>
                <a:hueOff val="198358"/>
                <a:satOff val="-15372"/>
                <a:lumOff val="26650"/>
                <a:alphaOff val="0"/>
                <a:tint val="98000"/>
                <a:shade val="100000"/>
                <a:satMod val="100000"/>
                <a:lumMod val="100000"/>
              </a:schemeClr>
            </a:gs>
            <a:gs pos="100000">
              <a:schemeClr val="accent1">
                <a:shade val="50000"/>
                <a:hueOff val="198358"/>
                <a:satOff val="-15372"/>
                <a:lumOff val="2665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a:t>Poor technique</a:t>
          </a:r>
          <a:endParaRPr lang="en-CA" sz="3200" kern="1200"/>
        </a:p>
      </dsp:txBody>
      <dsp:txXfrm>
        <a:off x="4151568" y="2201944"/>
        <a:ext cx="2514181" cy="1508508"/>
      </dsp:txXfrm>
    </dsp:sp>
    <dsp:sp modelId="{B4B45382-08DD-4617-AEC9-396C8D9054BA}">
      <dsp:nvSpPr>
        <dsp:cNvPr id="0" name=""/>
        <dsp:cNvSpPr/>
      </dsp:nvSpPr>
      <dsp:spPr>
        <a:xfrm>
          <a:off x="6917167" y="2201944"/>
          <a:ext cx="2514181" cy="1508508"/>
        </a:xfrm>
        <a:prstGeom prst="rect">
          <a:avLst/>
        </a:prstGeom>
        <a:gradFill rotWithShape="0">
          <a:gsLst>
            <a:gs pos="0">
              <a:schemeClr val="accent1">
                <a:shade val="50000"/>
                <a:hueOff val="99179"/>
                <a:satOff val="-7686"/>
                <a:lumOff val="13325"/>
                <a:alphaOff val="0"/>
                <a:tint val="94000"/>
                <a:satMod val="100000"/>
                <a:lumMod val="108000"/>
              </a:schemeClr>
            </a:gs>
            <a:gs pos="50000">
              <a:schemeClr val="accent1">
                <a:shade val="50000"/>
                <a:hueOff val="99179"/>
                <a:satOff val="-7686"/>
                <a:lumOff val="13325"/>
                <a:alphaOff val="0"/>
                <a:tint val="98000"/>
                <a:shade val="100000"/>
                <a:satMod val="100000"/>
                <a:lumMod val="100000"/>
              </a:schemeClr>
            </a:gs>
            <a:gs pos="100000">
              <a:schemeClr val="accent1">
                <a:shade val="50000"/>
                <a:hueOff val="99179"/>
                <a:satOff val="-7686"/>
                <a:lumOff val="13325"/>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a:t>Poor education</a:t>
          </a:r>
          <a:endParaRPr lang="en-CA" sz="3200" kern="1200"/>
        </a:p>
      </dsp:txBody>
      <dsp:txXfrm>
        <a:off x="6917167" y="2201944"/>
        <a:ext cx="2514181" cy="1508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9DEC1-27CE-4740-80B7-D65E6C73059F}">
      <dsp:nvSpPr>
        <dsp:cNvPr id="0" name=""/>
        <dsp:cNvSpPr/>
      </dsp:nvSpPr>
      <dsp:spPr>
        <a:xfrm>
          <a:off x="0" y="0"/>
          <a:ext cx="109728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5335ED-6664-4125-AE75-0C4FCADEB3CE}">
      <dsp:nvSpPr>
        <dsp:cNvPr id="0" name=""/>
        <dsp:cNvSpPr/>
      </dsp:nvSpPr>
      <dsp:spPr>
        <a:xfrm>
          <a:off x="0" y="0"/>
          <a:ext cx="10972800" cy="1151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baseline="0" dirty="0"/>
            <a:t>Motivated Patient and or caregiver</a:t>
          </a:r>
          <a:endParaRPr lang="en-CA" sz="3300" kern="1200" dirty="0"/>
        </a:p>
      </dsp:txBody>
      <dsp:txXfrm>
        <a:off x="0" y="0"/>
        <a:ext cx="10972800" cy="1151397"/>
      </dsp:txXfrm>
    </dsp:sp>
    <dsp:sp modelId="{81CF8AD4-1496-4076-A1D2-56FD6139F076}">
      <dsp:nvSpPr>
        <dsp:cNvPr id="0" name=""/>
        <dsp:cNvSpPr/>
      </dsp:nvSpPr>
      <dsp:spPr>
        <a:xfrm>
          <a:off x="0" y="1151397"/>
          <a:ext cx="109728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F599C4-F014-4D02-9D9F-6F6164D58037}">
      <dsp:nvSpPr>
        <dsp:cNvPr id="0" name=""/>
        <dsp:cNvSpPr/>
      </dsp:nvSpPr>
      <dsp:spPr>
        <a:xfrm>
          <a:off x="0" y="1151397"/>
          <a:ext cx="10972800" cy="1151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baseline="0"/>
            <a:t>Adequate manual dexterity</a:t>
          </a:r>
          <a:endParaRPr lang="en-CA" sz="3300" kern="1200"/>
        </a:p>
      </dsp:txBody>
      <dsp:txXfrm>
        <a:off x="0" y="1151397"/>
        <a:ext cx="10972800" cy="1151397"/>
      </dsp:txXfrm>
    </dsp:sp>
    <dsp:sp modelId="{4836FE64-F0E8-463F-8DD8-A59127E5AD4A}">
      <dsp:nvSpPr>
        <dsp:cNvPr id="0" name=""/>
        <dsp:cNvSpPr/>
      </dsp:nvSpPr>
      <dsp:spPr>
        <a:xfrm>
          <a:off x="0" y="2302794"/>
          <a:ext cx="109728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CBD18-13EC-4646-99F1-568BD54AA510}">
      <dsp:nvSpPr>
        <dsp:cNvPr id="0" name=""/>
        <dsp:cNvSpPr/>
      </dsp:nvSpPr>
      <dsp:spPr>
        <a:xfrm>
          <a:off x="0" y="2302794"/>
          <a:ext cx="10972800" cy="1151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baseline="0"/>
            <a:t>Cognitive level - ability to follow and repeat certain steps</a:t>
          </a:r>
          <a:endParaRPr lang="en-CA" sz="3300" kern="1200"/>
        </a:p>
      </dsp:txBody>
      <dsp:txXfrm>
        <a:off x="0" y="2302794"/>
        <a:ext cx="10972800" cy="1151397"/>
      </dsp:txXfrm>
    </dsp:sp>
    <dsp:sp modelId="{8826949D-20CD-49E8-8647-40D004DE16E5}">
      <dsp:nvSpPr>
        <dsp:cNvPr id="0" name=""/>
        <dsp:cNvSpPr/>
      </dsp:nvSpPr>
      <dsp:spPr>
        <a:xfrm>
          <a:off x="0" y="3454191"/>
          <a:ext cx="109728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C1E26-5B40-4AAA-B4A4-1F1CC919EDF4}">
      <dsp:nvSpPr>
        <dsp:cNvPr id="0" name=""/>
        <dsp:cNvSpPr/>
      </dsp:nvSpPr>
      <dsp:spPr>
        <a:xfrm>
          <a:off x="0" y="3454191"/>
          <a:ext cx="10972800" cy="1151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baseline="0"/>
            <a:t>Adequate TIME!</a:t>
          </a:r>
          <a:endParaRPr lang="en-CA" sz="3300" kern="1200"/>
        </a:p>
      </dsp:txBody>
      <dsp:txXfrm>
        <a:off x="0" y="3454191"/>
        <a:ext cx="10972800" cy="11513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4FC5-8F24-4E28-823F-0397AC946CE4}">
      <dsp:nvSpPr>
        <dsp:cNvPr id="0" name=""/>
        <dsp:cNvSpPr/>
      </dsp:nvSpPr>
      <dsp:spPr>
        <a:xfrm>
          <a:off x="599194" y="1879"/>
          <a:ext cx="2864394" cy="1718636"/>
        </a:xfrm>
        <a:prstGeom prst="rect">
          <a:avLst/>
        </a:prstGeom>
        <a:gradFill rotWithShape="0">
          <a:gsLst>
            <a:gs pos="0">
              <a:schemeClr val="accent1">
                <a:shade val="80000"/>
                <a:hueOff val="0"/>
                <a:satOff val="0"/>
                <a:lumOff val="0"/>
                <a:alphaOff val="0"/>
                <a:tint val="94000"/>
                <a:satMod val="100000"/>
                <a:lumMod val="108000"/>
              </a:schemeClr>
            </a:gs>
            <a:gs pos="50000">
              <a:schemeClr val="accent1">
                <a:shade val="80000"/>
                <a:hueOff val="0"/>
                <a:satOff val="0"/>
                <a:lumOff val="0"/>
                <a:alphaOff val="0"/>
                <a:tint val="98000"/>
                <a:shade val="100000"/>
                <a:satMod val="100000"/>
                <a:lumMod val="100000"/>
              </a:schemeClr>
            </a:gs>
            <a:gs pos="100000">
              <a:schemeClr val="accent1">
                <a:shade val="8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Privacy</a:t>
          </a:r>
        </a:p>
      </dsp:txBody>
      <dsp:txXfrm>
        <a:off x="599194" y="1879"/>
        <a:ext cx="2864394" cy="1718636"/>
      </dsp:txXfrm>
    </dsp:sp>
    <dsp:sp modelId="{91D52E60-4C57-4A63-AC5A-7F64D8F64DA1}">
      <dsp:nvSpPr>
        <dsp:cNvPr id="0" name=""/>
        <dsp:cNvSpPr/>
      </dsp:nvSpPr>
      <dsp:spPr>
        <a:xfrm>
          <a:off x="3750028" y="1879"/>
          <a:ext cx="2864394" cy="1718636"/>
        </a:xfrm>
        <a:prstGeom prst="rect">
          <a:avLst/>
        </a:prstGeom>
        <a:gradFill rotWithShape="0">
          <a:gsLst>
            <a:gs pos="0">
              <a:schemeClr val="accent1">
                <a:shade val="80000"/>
                <a:hueOff val="63139"/>
                <a:satOff val="-4692"/>
                <a:lumOff val="6107"/>
                <a:alphaOff val="0"/>
                <a:tint val="94000"/>
                <a:satMod val="100000"/>
                <a:lumMod val="108000"/>
              </a:schemeClr>
            </a:gs>
            <a:gs pos="50000">
              <a:schemeClr val="accent1">
                <a:shade val="80000"/>
                <a:hueOff val="63139"/>
                <a:satOff val="-4692"/>
                <a:lumOff val="6107"/>
                <a:alphaOff val="0"/>
                <a:tint val="98000"/>
                <a:shade val="100000"/>
                <a:satMod val="100000"/>
                <a:lumMod val="100000"/>
              </a:schemeClr>
            </a:gs>
            <a:gs pos="100000">
              <a:schemeClr val="accent1">
                <a:shade val="80000"/>
                <a:hueOff val="63139"/>
                <a:satOff val="-4692"/>
                <a:lumOff val="6107"/>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Skilled health professional instruction and support to establish performance  </a:t>
          </a:r>
          <a:endParaRPr lang="en-CA" sz="1800" kern="1200"/>
        </a:p>
      </dsp:txBody>
      <dsp:txXfrm>
        <a:off x="3750028" y="1879"/>
        <a:ext cx="2864394" cy="1718636"/>
      </dsp:txXfrm>
    </dsp:sp>
    <dsp:sp modelId="{E5A87558-0C6A-4AB0-9B46-A44C52C1F7EE}">
      <dsp:nvSpPr>
        <dsp:cNvPr id="0" name=""/>
        <dsp:cNvSpPr/>
      </dsp:nvSpPr>
      <dsp:spPr>
        <a:xfrm>
          <a:off x="6900862" y="1879"/>
          <a:ext cx="2864394" cy="1718636"/>
        </a:xfrm>
        <a:prstGeom prst="rect">
          <a:avLst/>
        </a:prstGeom>
        <a:gradFill rotWithShape="0">
          <a:gsLst>
            <a:gs pos="0">
              <a:schemeClr val="accent1">
                <a:shade val="80000"/>
                <a:hueOff val="126277"/>
                <a:satOff val="-9383"/>
                <a:lumOff val="12214"/>
                <a:alphaOff val="0"/>
                <a:tint val="94000"/>
                <a:satMod val="100000"/>
                <a:lumMod val="108000"/>
              </a:schemeClr>
            </a:gs>
            <a:gs pos="50000">
              <a:schemeClr val="accent1">
                <a:shade val="80000"/>
                <a:hueOff val="126277"/>
                <a:satOff val="-9383"/>
                <a:lumOff val="12214"/>
                <a:alphaOff val="0"/>
                <a:tint val="98000"/>
                <a:shade val="100000"/>
                <a:satMod val="100000"/>
                <a:lumMod val="100000"/>
              </a:schemeClr>
            </a:gs>
            <a:gs pos="100000">
              <a:schemeClr val="accent1">
                <a:shade val="80000"/>
                <a:hueOff val="126277"/>
                <a:satOff val="-9383"/>
                <a:lumOff val="12214"/>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Competency</a:t>
          </a:r>
          <a:endParaRPr lang="en-CA" sz="1800" kern="1200" dirty="0"/>
        </a:p>
      </dsp:txBody>
      <dsp:txXfrm>
        <a:off x="6900862" y="1879"/>
        <a:ext cx="2864394" cy="1718636"/>
      </dsp:txXfrm>
    </dsp:sp>
    <dsp:sp modelId="{85F7A4BA-CC76-4EAF-9993-0FBDC17C3CEB}">
      <dsp:nvSpPr>
        <dsp:cNvPr id="0" name=""/>
        <dsp:cNvSpPr/>
      </dsp:nvSpPr>
      <dsp:spPr>
        <a:xfrm>
          <a:off x="599194" y="2006955"/>
          <a:ext cx="2864394" cy="1718636"/>
        </a:xfrm>
        <a:prstGeom prst="rect">
          <a:avLst/>
        </a:prstGeom>
        <a:gradFill rotWithShape="0">
          <a:gsLst>
            <a:gs pos="0">
              <a:schemeClr val="accent1">
                <a:shade val="80000"/>
                <a:hueOff val="189416"/>
                <a:satOff val="-14075"/>
                <a:lumOff val="18322"/>
                <a:alphaOff val="0"/>
                <a:tint val="94000"/>
                <a:satMod val="100000"/>
                <a:lumMod val="108000"/>
              </a:schemeClr>
            </a:gs>
            <a:gs pos="50000">
              <a:schemeClr val="accent1">
                <a:shade val="80000"/>
                <a:hueOff val="189416"/>
                <a:satOff val="-14075"/>
                <a:lumOff val="18322"/>
                <a:alphaOff val="0"/>
                <a:tint val="98000"/>
                <a:shade val="100000"/>
                <a:satMod val="100000"/>
                <a:lumMod val="100000"/>
              </a:schemeClr>
            </a:gs>
            <a:gs pos="100000">
              <a:schemeClr val="accent1">
                <a:shade val="80000"/>
                <a:hueOff val="189416"/>
                <a:satOff val="-14075"/>
                <a:lumOff val="18322"/>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Access to hand washing or hand sanitizer</a:t>
          </a:r>
          <a:endParaRPr lang="en-CA" sz="1800" kern="1200"/>
        </a:p>
      </dsp:txBody>
      <dsp:txXfrm>
        <a:off x="599194" y="2006955"/>
        <a:ext cx="2864394" cy="1718636"/>
      </dsp:txXfrm>
    </dsp:sp>
    <dsp:sp modelId="{772E481A-ECFC-494F-B56B-4A16D49164CA}">
      <dsp:nvSpPr>
        <dsp:cNvPr id="0" name=""/>
        <dsp:cNvSpPr/>
      </dsp:nvSpPr>
      <dsp:spPr>
        <a:xfrm>
          <a:off x="3750028" y="2006955"/>
          <a:ext cx="2864394" cy="1718636"/>
        </a:xfrm>
        <a:prstGeom prst="rect">
          <a:avLst/>
        </a:prstGeom>
        <a:gradFill rotWithShape="0">
          <a:gsLst>
            <a:gs pos="0">
              <a:schemeClr val="accent1">
                <a:shade val="80000"/>
                <a:hueOff val="252554"/>
                <a:satOff val="-18766"/>
                <a:lumOff val="24429"/>
                <a:alphaOff val="0"/>
                <a:tint val="94000"/>
                <a:satMod val="100000"/>
                <a:lumMod val="108000"/>
              </a:schemeClr>
            </a:gs>
            <a:gs pos="50000">
              <a:schemeClr val="accent1">
                <a:shade val="80000"/>
                <a:hueOff val="252554"/>
                <a:satOff val="-18766"/>
                <a:lumOff val="24429"/>
                <a:alphaOff val="0"/>
                <a:tint val="98000"/>
                <a:shade val="100000"/>
                <a:satMod val="100000"/>
                <a:lumMod val="100000"/>
              </a:schemeClr>
            </a:gs>
            <a:gs pos="100000">
              <a:schemeClr val="accent1">
                <a:shade val="80000"/>
                <a:hueOff val="252554"/>
                <a:satOff val="-18766"/>
                <a:lumOff val="24429"/>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Supplies for perineal/urethral meatus cleansing, intermittent catheter, lubricant for a non-lubricated catheter</a:t>
          </a:r>
          <a:endParaRPr lang="en-CA" sz="1800" kern="1200" dirty="0"/>
        </a:p>
      </dsp:txBody>
      <dsp:txXfrm>
        <a:off x="3750028" y="2006955"/>
        <a:ext cx="2864394" cy="1718636"/>
      </dsp:txXfrm>
    </dsp:sp>
    <dsp:sp modelId="{17ED301D-7F4F-45DF-858A-74BDD50003C3}">
      <dsp:nvSpPr>
        <dsp:cNvPr id="0" name=""/>
        <dsp:cNvSpPr/>
      </dsp:nvSpPr>
      <dsp:spPr>
        <a:xfrm>
          <a:off x="6900862" y="2006955"/>
          <a:ext cx="2864394" cy="1718636"/>
        </a:xfrm>
        <a:prstGeom prst="rect">
          <a:avLst/>
        </a:prstGeom>
        <a:gradFill rotWithShape="0">
          <a:gsLst>
            <a:gs pos="0">
              <a:schemeClr val="accent1">
                <a:shade val="80000"/>
                <a:hueOff val="315693"/>
                <a:satOff val="-23458"/>
                <a:lumOff val="30536"/>
                <a:alphaOff val="0"/>
                <a:tint val="94000"/>
                <a:satMod val="100000"/>
                <a:lumMod val="108000"/>
              </a:schemeClr>
            </a:gs>
            <a:gs pos="50000">
              <a:schemeClr val="accent1">
                <a:shade val="80000"/>
                <a:hueOff val="315693"/>
                <a:satOff val="-23458"/>
                <a:lumOff val="30536"/>
                <a:alphaOff val="0"/>
                <a:tint val="98000"/>
                <a:shade val="100000"/>
                <a:satMod val="100000"/>
                <a:lumMod val="100000"/>
              </a:schemeClr>
            </a:gs>
            <a:gs pos="100000">
              <a:schemeClr val="accent1">
                <a:shade val="80000"/>
                <a:hueOff val="315693"/>
                <a:satOff val="-23458"/>
                <a:lumOff val="30536"/>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CA" sz="1800" kern="1200" dirty="0"/>
        </a:p>
        <a:p>
          <a:pPr marL="171450" lvl="1" indent="-171450" algn="l" defTabSz="800100">
            <a:lnSpc>
              <a:spcPct val="90000"/>
            </a:lnSpc>
            <a:spcBef>
              <a:spcPct val="0"/>
            </a:spcBef>
            <a:spcAft>
              <a:spcPct val="15000"/>
            </a:spcAft>
            <a:buFont typeface="Arial" panose="020B0604020202020204" pitchFamily="34" charset="0"/>
            <a:buNone/>
          </a:pPr>
          <a:r>
            <a:rPr lang="en-US" sz="1800" kern="1200" baseline="0" dirty="0"/>
            <a:t>   Receptacle for urine</a:t>
          </a:r>
          <a:endParaRPr lang="en-CA" sz="1800" kern="1200" dirty="0"/>
        </a:p>
        <a:p>
          <a:pPr marL="171450" lvl="1" indent="-171450" algn="l" defTabSz="800100">
            <a:lnSpc>
              <a:spcPct val="90000"/>
            </a:lnSpc>
            <a:spcBef>
              <a:spcPct val="0"/>
            </a:spcBef>
            <a:spcAft>
              <a:spcPct val="15000"/>
            </a:spcAft>
            <a:buFont typeface="Arial" panose="020B0604020202020204" pitchFamily="34" charset="0"/>
            <a:buNone/>
          </a:pPr>
          <a:r>
            <a:rPr lang="en-US" sz="1800" kern="1200" baseline="0" dirty="0"/>
            <a:t>   and place to dispose       of supplies.</a:t>
          </a:r>
          <a:endParaRPr lang="en-CA" sz="1800" kern="1200" dirty="0"/>
        </a:p>
      </dsp:txBody>
      <dsp:txXfrm>
        <a:off x="6900862" y="2006955"/>
        <a:ext cx="2864394" cy="17186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D4C09-1A29-49E6-86B9-2F1DD7F1F1F9}">
      <dsp:nvSpPr>
        <dsp:cNvPr id="0" name=""/>
        <dsp:cNvSpPr/>
      </dsp:nvSpPr>
      <dsp:spPr>
        <a:xfrm>
          <a:off x="0" y="89294"/>
          <a:ext cx="11393984" cy="2537835"/>
        </a:xfrm>
        <a:prstGeom prst="rect">
          <a:avLst/>
        </a:prstGeom>
        <a:solidFill>
          <a:schemeClr val="tx2">
            <a:lumMod val="20000"/>
            <a:lumOff val="80000"/>
            <a:alpha val="90000"/>
          </a:schemeClr>
        </a:solidFill>
        <a:ln w="9525" cap="flat" cmpd="sng" algn="ctr">
          <a:solidFill>
            <a:schemeClr val="accent1">
              <a:shade val="8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4300" tIns="458216" rIns="884300" bIns="85344" numCol="1" spcCol="1270" anchor="t" anchorCtr="0">
          <a:noAutofit/>
        </a:bodyPr>
        <a:lstStyle/>
        <a:p>
          <a:pPr marL="114300" lvl="1" indent="-114300" algn="l" defTabSz="577850">
            <a:lnSpc>
              <a:spcPct val="90000"/>
            </a:lnSpc>
            <a:spcBef>
              <a:spcPct val="0"/>
            </a:spcBef>
            <a:spcAft>
              <a:spcPct val="15000"/>
            </a:spcAft>
            <a:buChar char="•"/>
          </a:pPr>
          <a:endParaRPr lang="en-CA" sz="1300" kern="1200" dirty="0"/>
        </a:p>
        <a:p>
          <a:pPr marL="114300" lvl="1" indent="-114300" algn="l" defTabSz="533400">
            <a:lnSpc>
              <a:spcPct val="90000"/>
            </a:lnSpc>
            <a:spcBef>
              <a:spcPct val="0"/>
            </a:spcBef>
            <a:spcAft>
              <a:spcPct val="15000"/>
            </a:spcAft>
            <a:buChar char="•"/>
          </a:pPr>
          <a:r>
            <a:rPr lang="en-US" sz="1200" kern="1200" baseline="0" dirty="0"/>
            <a:t>Locate the urethra while the labia are spread apart after cleaning. This will be a small opening below the clitoris but above the vagina. (A mirror maybe helpful to visualize this.)</a:t>
          </a:r>
          <a:endParaRPr lang="en-CA" sz="1200" kern="1200" dirty="0"/>
        </a:p>
        <a:p>
          <a:pPr marL="114300" lvl="1" indent="-114300" algn="l" defTabSz="533400">
            <a:lnSpc>
              <a:spcPct val="90000"/>
            </a:lnSpc>
            <a:spcBef>
              <a:spcPct val="0"/>
            </a:spcBef>
            <a:spcAft>
              <a:spcPct val="15000"/>
            </a:spcAft>
            <a:buChar char="•"/>
          </a:pPr>
          <a:endParaRPr lang="en-CA" sz="1200" kern="1200" dirty="0"/>
        </a:p>
        <a:p>
          <a:pPr marL="114300" lvl="1" indent="-114300" algn="l" defTabSz="533400">
            <a:lnSpc>
              <a:spcPct val="90000"/>
            </a:lnSpc>
            <a:spcBef>
              <a:spcPct val="0"/>
            </a:spcBef>
            <a:spcAft>
              <a:spcPct val="15000"/>
            </a:spcAft>
            <a:buChar char="•"/>
          </a:pPr>
          <a:r>
            <a:rPr lang="en-US" sz="1200" kern="1200" dirty="0">
              <a:solidFill>
                <a:schemeClr val="tx1">
                  <a:lumMod val="85000"/>
                  <a:lumOff val="15000"/>
                </a:schemeClr>
              </a:solidFill>
            </a:rPr>
            <a:t>Alternately, hold syringe in dominant hand, press on syringe until drop of gel appears, wipe gel on urethra opening, gently insert lubricated tip of syringe into the urethral meatus. Slowly compress syringe letting get flow into urethra, once syringe is empty, remove and put aside.</a:t>
          </a:r>
          <a:r>
            <a:rPr lang="en-US" sz="1200" kern="1200" dirty="0"/>
            <a:t> If using Lidocaine gel, wait 5 minutes for anesthetic effect before inserting catheter </a:t>
          </a:r>
          <a:endParaRPr lang="en-CA" sz="1200" kern="1200" dirty="0"/>
        </a:p>
        <a:p>
          <a:pPr marL="114300" lvl="1" indent="-114300" algn="l" defTabSz="533400">
            <a:lnSpc>
              <a:spcPct val="90000"/>
            </a:lnSpc>
            <a:spcBef>
              <a:spcPct val="0"/>
            </a:spcBef>
            <a:spcAft>
              <a:spcPct val="15000"/>
            </a:spcAft>
            <a:buChar char="•"/>
          </a:pPr>
          <a:endParaRPr lang="en-CA" sz="1200" kern="1200" dirty="0"/>
        </a:p>
        <a:p>
          <a:pPr marL="114300" lvl="1" indent="-114300" algn="l" defTabSz="533400">
            <a:lnSpc>
              <a:spcPct val="90000"/>
            </a:lnSpc>
            <a:spcBef>
              <a:spcPct val="0"/>
            </a:spcBef>
            <a:spcAft>
              <a:spcPct val="15000"/>
            </a:spcAft>
            <a:buChar char="•"/>
          </a:pPr>
          <a:endParaRPr lang="en-CA" sz="1200" kern="1200" dirty="0"/>
        </a:p>
        <a:p>
          <a:pPr marL="114300" lvl="1" indent="-114300" algn="l" defTabSz="533400">
            <a:lnSpc>
              <a:spcPct val="90000"/>
            </a:lnSpc>
            <a:spcBef>
              <a:spcPct val="0"/>
            </a:spcBef>
            <a:spcAft>
              <a:spcPct val="15000"/>
            </a:spcAft>
            <a:buChar char="•"/>
          </a:pPr>
          <a:r>
            <a:rPr lang="en-US" sz="1200" kern="1200" baseline="0" dirty="0"/>
            <a:t>Take the catheter in the dominant hand, holding it like a dart, and gently insert the lubricated end into the urethra and bladder until urine drains from the catheter.</a:t>
          </a:r>
          <a:endParaRPr lang="en-CA" sz="1200" kern="1200" dirty="0"/>
        </a:p>
      </dsp:txBody>
      <dsp:txXfrm>
        <a:off x="0" y="89294"/>
        <a:ext cx="11393984" cy="2537835"/>
      </dsp:txXfrm>
    </dsp:sp>
    <dsp:sp modelId="{5569483F-7980-419E-9981-4674E387F0C4}">
      <dsp:nvSpPr>
        <dsp:cNvPr id="0" name=""/>
        <dsp:cNvSpPr/>
      </dsp:nvSpPr>
      <dsp:spPr>
        <a:xfrm>
          <a:off x="514768" y="0"/>
          <a:ext cx="7975789" cy="411634"/>
        </a:xfrm>
        <a:prstGeom prst="roundRect">
          <a:avLst/>
        </a:prstGeom>
        <a:solidFill>
          <a:schemeClr val="accent1">
            <a:lumMod val="60000"/>
            <a:lumOff val="40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466" tIns="0" rIns="301466" bIns="0" numCol="1" spcCol="1270" anchor="ctr" anchorCtr="0">
          <a:noAutofit/>
        </a:bodyPr>
        <a:lstStyle/>
        <a:p>
          <a:pPr marL="0" lvl="0" indent="0" algn="l" defTabSz="1066800">
            <a:lnSpc>
              <a:spcPct val="90000"/>
            </a:lnSpc>
            <a:spcBef>
              <a:spcPct val="0"/>
            </a:spcBef>
            <a:spcAft>
              <a:spcPct val="35000"/>
            </a:spcAft>
            <a:buNone/>
          </a:pPr>
          <a:r>
            <a:rPr lang="en-US" sz="2400" kern="1200" dirty="0"/>
            <a:t>Females</a:t>
          </a:r>
          <a:endParaRPr lang="en-CA" sz="2400" kern="1200" dirty="0"/>
        </a:p>
      </dsp:txBody>
      <dsp:txXfrm>
        <a:off x="534862" y="20094"/>
        <a:ext cx="7935601" cy="371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C9EED-DFE0-477E-868E-3EF22D2AE5DF}">
      <dsp:nvSpPr>
        <dsp:cNvPr id="0" name=""/>
        <dsp:cNvSpPr/>
      </dsp:nvSpPr>
      <dsp:spPr>
        <a:xfrm>
          <a:off x="0" y="167436"/>
          <a:ext cx="11393984" cy="2366826"/>
        </a:xfrm>
        <a:prstGeom prst="rect">
          <a:avLst/>
        </a:prstGeom>
        <a:solidFill>
          <a:schemeClr val="tx2">
            <a:lumMod val="20000"/>
            <a:lumOff val="80000"/>
            <a:alpha val="90000"/>
          </a:schemeClr>
        </a:solidFill>
        <a:ln w="9525" cap="flat" cmpd="sng" algn="ctr">
          <a:solidFill>
            <a:schemeClr val="accent1">
              <a:shade val="8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4300" tIns="249936" rIns="884300" bIns="85344" numCol="1" spcCol="1270" anchor="t" anchorCtr="0">
          <a:noAutofit/>
        </a:bodyPr>
        <a:lstStyle/>
        <a:p>
          <a:pPr marL="114300" lvl="1" indent="-114300" algn="l" defTabSz="533400">
            <a:lnSpc>
              <a:spcPct val="90000"/>
            </a:lnSpc>
            <a:spcBef>
              <a:spcPct val="0"/>
            </a:spcBef>
            <a:spcAft>
              <a:spcPct val="15000"/>
            </a:spcAft>
            <a:buChar char="•"/>
          </a:pPr>
          <a:endParaRPr lang="en-CA" sz="1200" kern="1200" dirty="0"/>
        </a:p>
        <a:p>
          <a:pPr marL="114300" lvl="1" indent="-114300" algn="l" defTabSz="533400">
            <a:lnSpc>
              <a:spcPct val="90000"/>
            </a:lnSpc>
            <a:spcBef>
              <a:spcPct val="0"/>
            </a:spcBef>
            <a:spcAft>
              <a:spcPct val="15000"/>
            </a:spcAft>
            <a:buChar char="•"/>
          </a:pPr>
          <a:r>
            <a:rPr lang="en-US" sz="1200" kern="1200" baseline="0" dirty="0"/>
            <a:t>Wash and dry hands, hold penis straight up, hold catheter in dominant hand and gently insert lubricated tip into the urethral meatus.</a:t>
          </a:r>
          <a:endParaRPr lang="en-CA" sz="1200" kern="1200" dirty="0"/>
        </a:p>
        <a:p>
          <a:pPr marL="114300" lvl="1" indent="-114300" algn="l" defTabSz="533400">
            <a:lnSpc>
              <a:spcPct val="90000"/>
            </a:lnSpc>
            <a:spcBef>
              <a:spcPct val="0"/>
            </a:spcBef>
            <a:spcAft>
              <a:spcPct val="15000"/>
            </a:spcAft>
            <a:buChar char="•"/>
          </a:pPr>
          <a:endParaRPr lang="en-CA" sz="1200" kern="1200" dirty="0"/>
        </a:p>
        <a:p>
          <a:pPr marL="114300" lvl="1" indent="-114300" algn="l" defTabSz="533400">
            <a:lnSpc>
              <a:spcPct val="90000"/>
            </a:lnSpc>
            <a:spcBef>
              <a:spcPct val="0"/>
            </a:spcBef>
            <a:spcAft>
              <a:spcPct val="15000"/>
            </a:spcAft>
            <a:buChar char="•"/>
          </a:pPr>
          <a:r>
            <a:rPr lang="en-US" sz="1200" kern="1200" dirty="0"/>
            <a:t>Alternately, wash and dry hands, hold penis straight up, hold syringe in dominant hand, press on syringe until drop of gel appears, wipe gel on urethra opening, gently insert lubricated tip of syringe into the urethral meatus. Slowly compress syringe letting get flow into urethra, once syringe is empty, remove and put aside. If using Lidocaine gel, wait 5 minutes for anesthetic effect before inserting catheter .</a:t>
          </a:r>
          <a:endParaRPr lang="en-CA" sz="1200" kern="1200" dirty="0"/>
        </a:p>
        <a:p>
          <a:pPr marL="114300" lvl="1" indent="-114300" algn="l" defTabSz="533400">
            <a:lnSpc>
              <a:spcPct val="90000"/>
            </a:lnSpc>
            <a:spcBef>
              <a:spcPct val="0"/>
            </a:spcBef>
            <a:spcAft>
              <a:spcPct val="15000"/>
            </a:spcAft>
            <a:buChar char="•"/>
          </a:pPr>
          <a:endParaRPr lang="en-CA" sz="1200" kern="1200" dirty="0"/>
        </a:p>
        <a:p>
          <a:pPr marL="114300" lvl="1" indent="-114300" algn="l" defTabSz="533400">
            <a:lnSpc>
              <a:spcPct val="90000"/>
            </a:lnSpc>
            <a:spcBef>
              <a:spcPct val="0"/>
            </a:spcBef>
            <a:spcAft>
              <a:spcPct val="15000"/>
            </a:spcAft>
            <a:buChar char="•"/>
          </a:pPr>
          <a:r>
            <a:rPr lang="en-US" sz="1200" kern="1200" baseline="0" dirty="0"/>
            <a:t>Slowly advance the catheter until some resistance is met (the internal sphincter), hold the catheter at this point for several seconds to allow the sphincter to relax.</a:t>
          </a:r>
          <a:endParaRPr lang="en-CA" sz="1200" kern="1200" dirty="0"/>
        </a:p>
        <a:p>
          <a:pPr marL="114300" lvl="1" indent="-114300" algn="l" defTabSz="533400">
            <a:lnSpc>
              <a:spcPct val="90000"/>
            </a:lnSpc>
            <a:spcBef>
              <a:spcPct val="0"/>
            </a:spcBef>
            <a:spcAft>
              <a:spcPct val="15000"/>
            </a:spcAft>
            <a:buChar char="•"/>
          </a:pPr>
          <a:endParaRPr lang="en-CA" sz="1200" kern="1200" dirty="0"/>
        </a:p>
        <a:p>
          <a:pPr marL="114300" lvl="1" indent="-114300" algn="l" defTabSz="533400">
            <a:lnSpc>
              <a:spcPct val="90000"/>
            </a:lnSpc>
            <a:spcBef>
              <a:spcPct val="0"/>
            </a:spcBef>
            <a:spcAft>
              <a:spcPct val="15000"/>
            </a:spcAft>
            <a:buChar char="•"/>
          </a:pPr>
          <a:r>
            <a:rPr lang="en-US" sz="1200" kern="1200" baseline="0" dirty="0"/>
            <a:t>Take a deep breath, then exhale while slowly advancing the catheter until it is in the bladder and urine drains from the catheter. .</a:t>
          </a:r>
          <a:endParaRPr lang="en-CA" sz="1200" kern="1200" dirty="0"/>
        </a:p>
      </dsp:txBody>
      <dsp:txXfrm>
        <a:off x="0" y="167436"/>
        <a:ext cx="11393984" cy="2366826"/>
      </dsp:txXfrm>
    </dsp:sp>
    <dsp:sp modelId="{C8280971-B859-4DB3-99EA-CF1F42F837E2}">
      <dsp:nvSpPr>
        <dsp:cNvPr id="0" name=""/>
        <dsp:cNvSpPr/>
      </dsp:nvSpPr>
      <dsp:spPr>
        <a:xfrm>
          <a:off x="514763" y="42840"/>
          <a:ext cx="7975789" cy="383760"/>
        </a:xfrm>
        <a:prstGeom prst="roundRect">
          <a:avLst/>
        </a:prstGeom>
        <a:gradFill rotWithShape="0">
          <a:gsLst>
            <a:gs pos="0">
              <a:schemeClr val="accent1">
                <a:shade val="80000"/>
                <a:hueOff val="0"/>
                <a:satOff val="0"/>
                <a:lumOff val="0"/>
                <a:alphaOff val="0"/>
                <a:tint val="94000"/>
                <a:satMod val="100000"/>
                <a:lumMod val="108000"/>
              </a:schemeClr>
            </a:gs>
            <a:gs pos="50000">
              <a:schemeClr val="accent1">
                <a:shade val="80000"/>
                <a:hueOff val="0"/>
                <a:satOff val="0"/>
                <a:lumOff val="0"/>
                <a:alphaOff val="0"/>
                <a:tint val="98000"/>
                <a:shade val="100000"/>
                <a:satMod val="100000"/>
                <a:lumMod val="100000"/>
              </a:schemeClr>
            </a:gs>
            <a:gs pos="100000">
              <a:schemeClr val="accent1">
                <a:shade val="8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466" tIns="0" rIns="301466" bIns="0" numCol="1" spcCol="1270" anchor="ctr" anchorCtr="0">
          <a:noAutofit/>
        </a:bodyPr>
        <a:lstStyle/>
        <a:p>
          <a:pPr marL="0" lvl="0" indent="0" algn="l" defTabSz="1066800">
            <a:lnSpc>
              <a:spcPct val="90000"/>
            </a:lnSpc>
            <a:spcBef>
              <a:spcPct val="0"/>
            </a:spcBef>
            <a:spcAft>
              <a:spcPct val="35000"/>
            </a:spcAft>
            <a:buNone/>
          </a:pPr>
          <a:r>
            <a:rPr lang="en-US" sz="2400" kern="1200" dirty="0"/>
            <a:t>Males</a:t>
          </a:r>
          <a:endParaRPr lang="en-CA" sz="2400" kern="1200" dirty="0"/>
        </a:p>
      </dsp:txBody>
      <dsp:txXfrm>
        <a:off x="533497" y="61574"/>
        <a:ext cx="7938321" cy="3462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F9524-09D0-4E19-BC69-6F7B97C73AA8}" type="datetimeFigureOut">
              <a:rPr lang="en-US" smtClean="0"/>
              <a:pPr/>
              <a:t>12/18/2021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7BD51-3A1B-4E9F-8EC7-183776B995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pg 29 of </a:t>
            </a:r>
            <a:r>
              <a:rPr lang="en-US" sz="12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page 51 of </a:t>
            </a:r>
            <a:r>
              <a:rPr lang="en-US" sz="1200" dirty="0"/>
              <a:t>Clean Intermittent Urethral Catheterization in Adults – Canadian Best Practice Recommendations for Nurses. </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Mary Wilson, Catheter lubrication and fixation: interventions, British Journal of Nursing, 2013, Vol 22, No 10 p 566-569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Aygin D, </a:t>
            </a:r>
            <a:r>
              <a:rPr kumimoji="0" lang="en-CA" sz="1200" b="0" i="0" u="none" strike="noStrike" kern="1200" cap="none" spc="0" normalizeH="0" baseline="0" noProof="0" dirty="0" err="1">
                <a:ln>
                  <a:noFill/>
                </a:ln>
                <a:solidFill>
                  <a:prstClr val="black"/>
                </a:solidFill>
                <a:effectLst/>
                <a:uLnTx/>
                <a:uFillTx/>
                <a:latin typeface="+mn-lt"/>
                <a:ea typeface="+mn-ea"/>
                <a:cs typeface="+mn-cs"/>
              </a:rPr>
              <a:t>Usta</a:t>
            </a:r>
            <a:r>
              <a:rPr kumimoji="0" lang="en-CA" sz="1200" b="0" i="0" u="none" strike="noStrike" kern="1200" cap="none" spc="0" normalizeH="0" baseline="0" noProof="0" dirty="0">
                <a:ln>
                  <a:noFill/>
                </a:ln>
                <a:solidFill>
                  <a:prstClr val="black"/>
                </a:solidFill>
                <a:effectLst/>
                <a:uLnTx/>
                <a:uFillTx/>
                <a:latin typeface="+mn-lt"/>
                <a:ea typeface="+mn-ea"/>
                <a:cs typeface="+mn-cs"/>
              </a:rPr>
              <a:t> E, The effect of lubricants used in indwelling bladder catheterization through urethra on procedure-related pain: a literature review, Int J Clin Exp Med 2017;10(2):1995-2005, www.ijcem.com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200" b="0" i="0" u="none" strike="noStrike" kern="1200" cap="none" spc="0" normalizeH="0" baseline="0" noProof="0" dirty="0" err="1">
                <a:ln>
                  <a:noFill/>
                </a:ln>
                <a:solidFill>
                  <a:prstClr val="black"/>
                </a:solidFill>
                <a:effectLst/>
                <a:uLnTx/>
                <a:uFillTx/>
                <a:latin typeface="+mn-lt"/>
                <a:ea typeface="+mn-ea"/>
                <a:cs typeface="+mn-cs"/>
              </a:rPr>
              <a:t>Tzortzis</a:t>
            </a:r>
            <a:r>
              <a:rPr kumimoji="0" lang="en-CA" sz="1200" b="0" i="0" u="none" strike="noStrike" kern="1200" cap="none" spc="0" normalizeH="0" baseline="0" noProof="0" dirty="0">
                <a:ln>
                  <a:noFill/>
                </a:ln>
                <a:solidFill>
                  <a:prstClr val="black"/>
                </a:solidFill>
                <a:effectLst/>
                <a:uLnTx/>
                <a:uFillTx/>
                <a:latin typeface="+mn-lt"/>
                <a:ea typeface="+mn-ea"/>
                <a:cs typeface="+mn-cs"/>
              </a:rPr>
              <a:t> et al, Intraurethral Lubricants: A Critical Literature Review and Recommendations, Journal of </a:t>
            </a:r>
            <a:r>
              <a:rPr kumimoji="0" lang="en-CA" sz="1200" b="0" i="0" u="none" strike="noStrike" kern="1200" cap="none" spc="0" normalizeH="0" baseline="0" noProof="0" dirty="0" err="1">
                <a:ln>
                  <a:noFill/>
                </a:ln>
                <a:solidFill>
                  <a:prstClr val="black"/>
                </a:solidFill>
                <a:effectLst/>
                <a:uLnTx/>
                <a:uFillTx/>
                <a:latin typeface="+mn-lt"/>
                <a:ea typeface="+mn-ea"/>
                <a:cs typeface="+mn-cs"/>
              </a:rPr>
              <a:t>Endurology</a:t>
            </a:r>
            <a:r>
              <a:rPr kumimoji="0" lang="en-CA" sz="1200" b="0" i="0" u="none" strike="noStrike" kern="1200" cap="none" spc="0" normalizeH="0" baseline="0" noProof="0" dirty="0">
                <a:ln>
                  <a:noFill/>
                </a:ln>
                <a:solidFill>
                  <a:prstClr val="black"/>
                </a:solidFill>
                <a:effectLst/>
                <a:uLnTx/>
                <a:uFillTx/>
                <a:latin typeface="+mn-lt"/>
                <a:ea typeface="+mn-ea"/>
                <a:cs typeface="+mn-cs"/>
              </a:rPr>
              <a:t>, Vol 23, Number 5, May 2009 p 821-826</a:t>
            </a:r>
          </a:p>
        </p:txBody>
      </p:sp>
      <p:sp>
        <p:nvSpPr>
          <p:cNvPr id="4" name="Slide Number Placeholder 3"/>
          <p:cNvSpPr>
            <a:spLocks noGrp="1"/>
          </p:cNvSpPr>
          <p:nvPr>
            <p:ph type="sldNum" sz="quarter" idx="5"/>
          </p:nvPr>
        </p:nvSpPr>
        <p:spPr/>
        <p:txBody>
          <a:bodyPr/>
          <a:lstStyle/>
          <a:p>
            <a:fld id="{8B2E57A2-EB1D-427E-96A6-C8B8BA73A517}" type="slidenum">
              <a:rPr lang="en-CA" smtClean="0"/>
              <a:pPr/>
              <a:t>14</a:t>
            </a:fld>
            <a:endParaRPr lang="en-CA"/>
          </a:p>
        </p:txBody>
      </p:sp>
    </p:spTree>
    <p:extLst>
      <p:ext uri="{BB962C8B-B14F-4D97-AF65-F5344CB8AC3E}">
        <p14:creationId xmlns="" xmlns:p14="http://schemas.microsoft.com/office/powerpoint/2010/main" val="3580617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sz="1200" dirty="0"/>
              <a:t>1.</a:t>
            </a:r>
            <a:r>
              <a:rPr lang="en-US" sz="1200" baseline="0" dirty="0"/>
              <a:t>  This will help track how much urine is being retained in patients who are able to void some on their own. This will help when deciding upon frequency of CIC needed for the individual patient.</a:t>
            </a:r>
            <a:endParaRPr lang="en-US" sz="1200" dirty="0"/>
          </a:p>
          <a:p>
            <a:pPr marL="228600" indent="-228600">
              <a:buAutoNum type="arabicPeriod" startAt="3"/>
            </a:pPr>
            <a:r>
              <a:rPr lang="en-US" sz="1200" dirty="0"/>
              <a:t>The inside of the catheter packaging can provide a sterile surface to apply the lubricant and lay the catheter on once lubricated to help reduce contamination.</a:t>
            </a:r>
          </a:p>
          <a:p>
            <a:pPr marL="228600" indent="-228600">
              <a:buAutoNum type="arabicPeriod" startAt="3"/>
            </a:pPr>
            <a:r>
              <a:rPr lang="en-US" sz="1200" dirty="0"/>
              <a:t>Both male</a:t>
            </a:r>
            <a:r>
              <a:rPr lang="en-US" sz="1200" baseline="0" dirty="0"/>
              <a:t> and female pt can also do CIC while sitting in a chair close to the toilet or on a bed in a lying or semi sitting position. When able to do CIC in the washroom, this helps reduce the time and steps needed for the procedure. i.e. protecting the bed, carrying the urine to the toilet for disposal, etc.</a:t>
            </a:r>
            <a:endParaRPr lang="en-US" dirty="0"/>
          </a:p>
          <a:p>
            <a:r>
              <a:rPr lang="en-US" dirty="0"/>
              <a:t>5.</a:t>
            </a:r>
            <a:r>
              <a:rPr lang="en-US" baseline="0" dirty="0"/>
              <a:t> </a:t>
            </a:r>
            <a:r>
              <a:rPr lang="en-US" dirty="0"/>
              <a:t> Male pt should </a:t>
            </a:r>
            <a:r>
              <a:rPr lang="en-US" sz="1200" dirty="0"/>
              <a:t>wash in circular motion starting at the meatus and moving outward.</a:t>
            </a:r>
          </a:p>
          <a:p>
            <a:r>
              <a:rPr lang="en-US" sz="1200" dirty="0"/>
              <a:t>     Disposable wipes may also be used for cleaning.</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Female</a:t>
            </a:r>
            <a:r>
              <a:rPr lang="en-US" baseline="0" dirty="0"/>
              <a:t> pts may feel a burning or a pinch as the catheter passes through the urethra – this is normal. </a:t>
            </a:r>
          </a:p>
          <a:p>
            <a:r>
              <a:rPr lang="en-US" baseline="0" dirty="0"/>
              <a:t>    If the catheter has been inserted approx. 3 inches with no urine flow the pt has accidently inserted the catheter into her vagina. Leave it in place and use as a landmark to insert a second catheter above into    </a:t>
            </a:r>
          </a:p>
          <a:p>
            <a:r>
              <a:rPr lang="en-US" baseline="0" dirty="0"/>
              <a:t>    the urethra.</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16</a:t>
            </a:fld>
            <a:endParaRPr lang="en-US"/>
          </a:p>
        </p:txBody>
      </p:sp>
    </p:spTree>
    <p:extLst>
      <p:ext uri="{BB962C8B-B14F-4D97-AF65-F5344CB8AC3E}">
        <p14:creationId xmlns="" xmlns:p14="http://schemas.microsoft.com/office/powerpoint/2010/main" val="273287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 a very small sampling of the types of</a:t>
            </a:r>
            <a:r>
              <a:rPr lang="en-US" baseline="0" dirty="0"/>
              <a:t> various catheters on the market in Canada for carrying out intermittent catheterization. These images were taken from the company websites.</a:t>
            </a:r>
          </a:p>
          <a:p>
            <a:r>
              <a:rPr lang="en-US" baseline="0" dirty="0"/>
              <a:t>- Catheters are made from a variety of materials such as PVC, Silicone, Polyurethane, etc. </a:t>
            </a:r>
          </a:p>
          <a:p>
            <a:r>
              <a:rPr lang="en-US" baseline="0" dirty="0"/>
              <a:t>- Catheters generally come in straight tip or </a:t>
            </a:r>
            <a:r>
              <a:rPr lang="en-US" baseline="0" dirty="0" err="1"/>
              <a:t>coude</a:t>
            </a:r>
            <a:r>
              <a:rPr lang="en-US" baseline="0" dirty="0"/>
              <a:t> (curved) tipped. There is also a flexible rounded tip – not shown here.</a:t>
            </a:r>
          </a:p>
          <a:p>
            <a:r>
              <a:rPr lang="en-US" dirty="0"/>
              <a:t>- They also come non lubricated – lubrication must be added</a:t>
            </a:r>
            <a:r>
              <a:rPr lang="en-US" baseline="0" dirty="0"/>
              <a:t> prior to use, </a:t>
            </a:r>
            <a:r>
              <a:rPr lang="en-US" dirty="0"/>
              <a:t>and lubricated or hydrophilic, where the catheter is already lubricated, or there</a:t>
            </a:r>
            <a:r>
              <a:rPr lang="en-US" baseline="0" dirty="0"/>
              <a:t> is a fluid pack within the sterile catheter package that is to be broken to activate the catheter coating prior to the catheter being removed from the package and used.</a:t>
            </a:r>
          </a:p>
          <a:p>
            <a:pPr>
              <a:buFontTx/>
              <a:buChar char="-"/>
            </a:pPr>
            <a:r>
              <a:rPr lang="en-US" baseline="0" dirty="0"/>
              <a:t>There are small discreet or compact catheters that are pre lubricated and ready for use.</a:t>
            </a:r>
          </a:p>
          <a:p>
            <a:pPr>
              <a:buFontTx/>
              <a:buChar char="-"/>
            </a:pPr>
            <a:r>
              <a:rPr lang="en-US" baseline="0" dirty="0"/>
              <a:t> Also, there are several types that come with various types of sleeves to help keep the catheter sterile to reduce the chance of  UTIs or with bags attached to drain the bladder contents into, making it easier to carry out CIC even when a washroom is not immediately accessible. </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a:t>come in a range of sizes from 8 to 20 French</a:t>
            </a:r>
          </a:p>
          <a:p>
            <a:pPr>
              <a:buFontTx/>
              <a:buChar char="-"/>
            </a:pPr>
            <a:r>
              <a:rPr lang="en-US" baseline="0" dirty="0"/>
              <a:t> The funnel end is usually colour coded to make size identification easier. </a:t>
            </a:r>
          </a:p>
          <a:p>
            <a:pPr>
              <a:buFontTx/>
              <a:buNone/>
            </a:pPr>
            <a:endParaRPr lang="en-US" baseline="0" dirty="0"/>
          </a:p>
          <a:p>
            <a:pPr>
              <a:buFontTx/>
              <a:buChar char="-"/>
            </a:pP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Length</a:t>
            </a:r>
            <a:r>
              <a:rPr lang="en-US" baseline="0" dirty="0"/>
              <a:t> of catheter- female length ( approx. 6 inches) for females if seated on the toilet (for easier handling) but if doing CIC on bed then longer catheter is often the better choice.</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of the information in this presentation will be from the Clean Intermittent Urethral Catheterization in Adults: Canadian</a:t>
            </a:r>
            <a:r>
              <a:rPr lang="en-US" baseline="0" dirty="0"/>
              <a:t> Best Practice Recommendations For Nurses from April 2020.  These Best Practice Recommendations were created by the four following specialty nursing groups: Nurses Specialized in Wound, Ostomy and Continence Canada, Canadian Nurse Continence Advisors, Urology Nurses of Canada, and Infection Prevention and Control Canada. As such, they are available on the each of the nursing group’s websites.</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77BD51-3A1B-4E9F-8EC7-183776B99531}" type="slidenum">
              <a:rPr lang="en-US" smtClean="0"/>
              <a:pPr/>
              <a:t>23</a:t>
            </a:fld>
            <a:endParaRPr lang="en-US"/>
          </a:p>
        </p:txBody>
      </p:sp>
    </p:spTree>
    <p:extLst>
      <p:ext uri="{BB962C8B-B14F-4D97-AF65-F5344CB8AC3E}">
        <p14:creationId xmlns="" xmlns:p14="http://schemas.microsoft.com/office/powerpoint/2010/main" val="3927421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your institution does not have a handout or printable poster for hand washing, there are a variety of hand hygiene posters available from reputable and reliable websites on the internet. Many can be printed and given to patients as a helpful reminder of proper hand washing techniques.</a:t>
            </a:r>
          </a:p>
        </p:txBody>
      </p:sp>
      <p:sp>
        <p:nvSpPr>
          <p:cNvPr id="4" name="Slide Number Placeholder 3"/>
          <p:cNvSpPr>
            <a:spLocks noGrp="1"/>
          </p:cNvSpPr>
          <p:nvPr>
            <p:ph type="sldNum" sz="quarter" idx="10"/>
          </p:nvPr>
        </p:nvSpPr>
        <p:spPr/>
        <p:txBody>
          <a:bodyPr/>
          <a:lstStyle/>
          <a:p>
            <a:fld id="{B077BD51-3A1B-4E9F-8EC7-183776B99531}"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Valuable tools to assess patient prior to teaching and to help make appropriate adjustments to the individual</a:t>
            </a:r>
            <a:r>
              <a:rPr lang="en-US" baseline="0" dirty="0"/>
              <a:t> patient’s schedule based on their intake and output.</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Vocal anesthetic is simply taking the time to help the patient learn to relax and calm themselves through breathing and focused relaxation,</a:t>
            </a:r>
            <a:r>
              <a:rPr lang="en-US" baseline="0" dirty="0"/>
              <a:t> </a:t>
            </a:r>
            <a:r>
              <a:rPr lang="en-US" dirty="0"/>
              <a:t>before and during the CIC procedure.</a:t>
            </a:r>
            <a:r>
              <a:rPr lang="en-US" baseline="0" dirty="0"/>
              <a:t> This can greatly reduce discomfort and goes hand in hand with ensuring enough time is allotted for the teaching session. Letting the patient know they can return or call f they are having any difficulties helps to alleviate their fears.</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printable from the Best Practice Recommendations and are for use with your patients if you do not already have such resources.</a:t>
            </a:r>
          </a:p>
          <a:p>
            <a:r>
              <a:rPr lang="en-US" baseline="0" dirty="0"/>
              <a:t>The Patient Leaflet supplies some basic information and the Patient Handouts give step by step instructions on how to carry out the Intermittent Catheterization procedure.</a:t>
            </a:r>
          </a:p>
          <a:p>
            <a:r>
              <a:rPr lang="en-US" baseline="0" dirty="0"/>
              <a:t>  </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focus of this presentation will be on CIC as it pertains to bladder drainage not dilatation of urethral strictures.</a:t>
            </a:r>
          </a:p>
          <a:p>
            <a:r>
              <a:rPr lang="en-US" dirty="0"/>
              <a:t>Next slide lists</a:t>
            </a:r>
            <a:r>
              <a:rPr lang="en-US" baseline="0" dirty="0"/>
              <a:t> the complications of a large post void residual of urine.</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page 12 </a:t>
            </a:r>
            <a:r>
              <a:rPr lang="en-US" sz="12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page 13 of </a:t>
            </a:r>
            <a:r>
              <a:rPr lang="en-US" sz="12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some of the possible complications.</a:t>
            </a:r>
          </a:p>
          <a:p>
            <a:r>
              <a:rPr lang="en-US" dirty="0"/>
              <a:t>(from page 13</a:t>
            </a:r>
            <a:r>
              <a:rPr lang="en-US" baseline="0" dirty="0"/>
              <a:t> and 14 of </a:t>
            </a:r>
            <a:r>
              <a:rPr lang="en-US" sz="12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page 16 of </a:t>
            </a:r>
            <a:r>
              <a:rPr lang="en-US" sz="12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a:latin typeface="Arial" charset="0"/>
              </a:rPr>
              <a:t>Hand</a:t>
            </a:r>
            <a:r>
              <a:rPr lang="en-US" sz="2000" b="1" dirty="0">
                <a:latin typeface="Arial" charset="0"/>
              </a:rPr>
              <a:t> </a:t>
            </a:r>
            <a:r>
              <a:rPr lang="en-US" sz="3200" b="1" dirty="0">
                <a:latin typeface="Arial" charset="0"/>
              </a:rPr>
              <a:t>hygiene </a:t>
            </a:r>
            <a:r>
              <a:rPr lang="en-US" sz="3200" dirty="0">
                <a:latin typeface="Arial" charset="0"/>
              </a:rPr>
              <a:t>– Extremely important!</a:t>
            </a:r>
            <a:r>
              <a:rPr lang="en-US" sz="1200" dirty="0">
                <a:latin typeface="Arial" charset="0"/>
              </a:rPr>
              <a:t> </a:t>
            </a:r>
            <a:r>
              <a:rPr lang="en-US" sz="1200" dirty="0"/>
              <a:t>Patients should thoroughly clean their hands with alcohol-based hand rub or with soap and water, especially if visibly soiled, before catheterization. Hand hygiene is also required before accessing materials.</a:t>
            </a:r>
            <a:endParaRPr lang="en-US" sz="1200" dirty="0">
              <a:latin typeface="Arial" charset="0"/>
            </a:endParaRPr>
          </a:p>
          <a:p>
            <a:r>
              <a:rPr lang="en-US" sz="1200" b="1" dirty="0">
                <a:latin typeface="Arial" charset="0"/>
              </a:rPr>
              <a:t>Skin Care and Preparation </a:t>
            </a:r>
            <a:r>
              <a:rPr lang="en-US" sz="1200" dirty="0">
                <a:latin typeface="Arial" charset="0"/>
              </a:rPr>
              <a:t>- </a:t>
            </a:r>
            <a:r>
              <a:rPr lang="en-US" sz="1200" kern="1200" baseline="0" dirty="0">
                <a:solidFill>
                  <a:schemeClr val="tx1"/>
                </a:solidFill>
                <a:latin typeface="+mn-lt"/>
                <a:ea typeface="+mn-ea"/>
                <a:cs typeface="+mn-cs"/>
              </a:rPr>
              <a:t>Good genital hygiene, especially before catheter insertion, will reduce the risk of catheter contamination and subsequent infection.</a:t>
            </a:r>
            <a:endParaRPr lang="en-US" sz="1200" dirty="0">
              <a:latin typeface="Arial" charset="0"/>
            </a:endParaRPr>
          </a:p>
          <a:p>
            <a:r>
              <a:rPr lang="en-US" sz="1200" b="1" dirty="0"/>
              <a:t>Environment and Equipment </a:t>
            </a:r>
            <a:r>
              <a:rPr lang="en-US" sz="1200" dirty="0"/>
              <a:t>- </a:t>
            </a:r>
            <a:r>
              <a:rPr lang="en-US" sz="1200" kern="1200" baseline="0" dirty="0">
                <a:solidFill>
                  <a:schemeClr val="tx1"/>
                </a:solidFill>
                <a:latin typeface="+mn-lt"/>
                <a:ea typeface="+mn-ea"/>
                <a:cs typeface="+mn-cs"/>
              </a:rPr>
              <a:t>physical environment may contaminate equipment and increase the risk of infection. For IC, the procedure should be done in a clean environment, e.g., surfaces cleaned at minimum before the procedure.</a:t>
            </a:r>
            <a:endParaRPr lang="en-US" sz="1200" dirty="0">
              <a:latin typeface="Arial" charset="0"/>
            </a:endParaRPr>
          </a:p>
          <a:p>
            <a:r>
              <a:rPr lang="en-US" sz="1200" b="1" dirty="0"/>
              <a:t>Fluid intake </a:t>
            </a:r>
            <a:r>
              <a:rPr lang="en-US" sz="1200" b="0" dirty="0"/>
              <a:t> - </a:t>
            </a:r>
            <a:r>
              <a:rPr lang="en-US" sz="1200" kern="1200" baseline="0" dirty="0">
                <a:solidFill>
                  <a:schemeClr val="tx1"/>
                </a:solidFill>
                <a:latin typeface="+mn-lt"/>
                <a:ea typeface="+mn-ea"/>
                <a:cs typeface="+mn-cs"/>
              </a:rPr>
              <a:t>Drinking adequate fluid helps to dilute the urine and create a downward drainage and flushing effect. Inadequate fluid intake can result in inadequate frequency of bladder emptying. When urine volume is less than 1,200 ml per day, patients are less likely to empty their bladders at regular intervals, resulting in urinary</a:t>
            </a:r>
          </a:p>
          <a:p>
            <a:r>
              <a:rPr lang="en-US" sz="1200" kern="1200" baseline="0" dirty="0">
                <a:solidFill>
                  <a:schemeClr val="tx1"/>
                </a:solidFill>
                <a:latin typeface="+mn-lt"/>
                <a:ea typeface="+mn-ea"/>
                <a:cs typeface="+mn-cs"/>
              </a:rPr>
              <a:t>stasis and bladder distension, conditions that increase the risk of infection. Excessive fluid intake may result in bladder over distension and overflow incontinence.</a:t>
            </a:r>
          </a:p>
          <a:p>
            <a:r>
              <a:rPr lang="en-US" sz="1200" b="1" dirty="0">
                <a:latin typeface="Arial" charset="0"/>
              </a:rPr>
              <a:t>Adequate use of lubricant</a:t>
            </a:r>
            <a:r>
              <a:rPr lang="en-US" sz="1400" b="1" dirty="0">
                <a:latin typeface="Arial" charset="0"/>
              </a:rPr>
              <a:t> </a:t>
            </a:r>
            <a:r>
              <a:rPr lang="en-US" sz="1400" b="0" dirty="0">
                <a:latin typeface="Arial" charset="0"/>
              </a:rPr>
              <a:t>– decreased the risk of urethral injury, which can increase the risk of UTI. Hydrophilic catheters have been shown in a</a:t>
            </a:r>
            <a:r>
              <a:rPr lang="en-US" sz="1400" b="0" baseline="0" dirty="0">
                <a:latin typeface="Arial" charset="0"/>
              </a:rPr>
              <a:t> number of studies to decrease the frequency of UTI in some patient groups.</a:t>
            </a:r>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Urinalysis - </a:t>
            </a:r>
            <a:r>
              <a:rPr lang="en-US" sz="1200" kern="1200" baseline="0" dirty="0">
                <a:solidFill>
                  <a:schemeClr val="tx1"/>
                </a:solidFill>
                <a:latin typeface="+mn-lt"/>
                <a:ea typeface="+mn-ea"/>
                <a:cs typeface="+mn-cs"/>
              </a:rPr>
              <a:t>Avoid the routine use of dipsticks to diagnose UTIs as they may provide misleading information. Take a midstream or catheter specimen of urine for culture only if a patient has symptoms suggesting a UTI.</a:t>
            </a:r>
          </a:p>
          <a:p>
            <a:r>
              <a:rPr lang="en-US" sz="1200" b="0" kern="1200" baseline="0" dirty="0">
                <a:solidFill>
                  <a:schemeClr val="tx1"/>
                </a:solidFill>
                <a:latin typeface="+mn-lt"/>
                <a:ea typeface="+mn-ea"/>
                <a:cs typeface="+mn-cs"/>
              </a:rPr>
              <a:t>(From page 17 -19 of </a:t>
            </a:r>
            <a:r>
              <a:rPr lang="en-US" sz="12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endParaRPr lang="en-US" b="1"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Adequate Time- </a:t>
            </a:r>
            <a:r>
              <a:rPr lang="en-US" sz="1200" kern="1200" baseline="0" dirty="0">
                <a:solidFill>
                  <a:schemeClr val="tx1"/>
                </a:solidFill>
                <a:latin typeface="+mn-lt"/>
                <a:ea typeface="+mn-ea"/>
                <a:cs typeface="+mn-cs"/>
              </a:rPr>
              <a:t>To adequately teach IC, extended appointment times are required. In the literature, education sessions ranged from one hour to 90 minutes. Patients report the importance of a private and relaxed environment with sufficient time. (from Pg 35 of </a:t>
            </a:r>
            <a:r>
              <a:rPr lang="en-US" sz="12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endParaRPr lang="en-US" dirty="0"/>
          </a:p>
        </p:txBody>
      </p:sp>
      <p:sp>
        <p:nvSpPr>
          <p:cNvPr id="4" name="Slide Number Placeholder 3"/>
          <p:cNvSpPr>
            <a:spLocks noGrp="1"/>
          </p:cNvSpPr>
          <p:nvPr>
            <p:ph type="sldNum" sz="quarter" idx="10"/>
          </p:nvPr>
        </p:nvSpPr>
        <p:spPr/>
        <p:txBody>
          <a:bodyPr/>
          <a:lstStyle/>
          <a:p>
            <a:fld id="{B077BD51-3A1B-4E9F-8EC7-183776B9953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l">
              <a:defRPr sz="2025">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l">
              <a:buNone/>
              <a:defRPr sz="928">
                <a:solidFill>
                  <a:schemeClr val="tx1">
                    <a:lumMod val="85000"/>
                    <a:lumOff val="15000"/>
                  </a:schemeClr>
                </a:solidFill>
              </a:defRPr>
            </a:lvl1pPr>
            <a:lvl2pPr marL="192893" indent="0" algn="ctr">
              <a:buNone/>
              <a:defRPr sz="844"/>
            </a:lvl2pPr>
            <a:lvl3pPr marL="385785" indent="0" algn="ctr">
              <a:buNone/>
              <a:defRPr sz="759"/>
            </a:lvl3pPr>
            <a:lvl4pPr marL="578678" indent="0" algn="ctr">
              <a:buNone/>
              <a:defRPr sz="675"/>
            </a:lvl4pPr>
            <a:lvl5pPr marL="771571" indent="0" algn="ctr">
              <a:buNone/>
              <a:defRPr sz="675"/>
            </a:lvl5pPr>
            <a:lvl6pPr marL="964463" indent="0" algn="ctr">
              <a:buNone/>
              <a:defRPr sz="675"/>
            </a:lvl6pPr>
            <a:lvl7pPr marL="1157356" indent="0" algn="ctr">
              <a:buNone/>
              <a:defRPr sz="675"/>
            </a:lvl7pPr>
            <a:lvl8pPr marL="1350249" indent="0" algn="ctr">
              <a:buNone/>
              <a:defRPr sz="675"/>
            </a:lvl8pPr>
            <a:lvl9pPr marL="1543141" indent="0" algn="ctr">
              <a:buNone/>
              <a:defRPr sz="675"/>
            </a:lvl9pPr>
          </a:lstStyle>
          <a:p>
            <a:r>
              <a:rPr lang="en-US" dirty="0"/>
              <a:t>Click to edit Master subtitle style</a:t>
            </a:r>
          </a:p>
        </p:txBody>
      </p:sp>
      <p:sp>
        <p:nvSpPr>
          <p:cNvPr id="4" name="Date Placeholder 3"/>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357533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135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350"/>
            </a:lvl1pPr>
            <a:lvl2pPr marL="192893" indent="0">
              <a:buNone/>
              <a:defRPr sz="1181"/>
            </a:lvl2pPr>
            <a:lvl3pPr marL="385785" indent="0">
              <a:buNone/>
              <a:defRPr sz="1013"/>
            </a:lvl3pPr>
            <a:lvl4pPr marL="578678" indent="0">
              <a:buNone/>
              <a:defRPr sz="844"/>
            </a:lvl4pPr>
            <a:lvl5pPr marL="771571" indent="0">
              <a:buNone/>
              <a:defRPr sz="844"/>
            </a:lvl5pPr>
            <a:lvl6pPr marL="964463" indent="0">
              <a:buNone/>
              <a:defRPr sz="844"/>
            </a:lvl6pPr>
            <a:lvl7pPr marL="1157356" indent="0">
              <a:buNone/>
              <a:defRPr sz="844"/>
            </a:lvl7pPr>
            <a:lvl8pPr marL="1350249" indent="0">
              <a:buNone/>
              <a:defRPr sz="844"/>
            </a:lvl8pPr>
            <a:lvl9pPr marL="1543141" indent="0">
              <a:buNone/>
              <a:defRPr sz="844"/>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675"/>
            </a:lvl1pPr>
            <a:lvl2pPr marL="192893" indent="0">
              <a:buNone/>
              <a:defRPr sz="591"/>
            </a:lvl2pPr>
            <a:lvl3pPr marL="385785" indent="0">
              <a:buNone/>
              <a:defRPr sz="506"/>
            </a:lvl3pPr>
            <a:lvl4pPr marL="578678" indent="0">
              <a:buNone/>
              <a:defRPr sz="422"/>
            </a:lvl4pPr>
            <a:lvl5pPr marL="771571" indent="0">
              <a:buNone/>
              <a:defRPr sz="422"/>
            </a:lvl5pPr>
            <a:lvl6pPr marL="964463" indent="0">
              <a:buNone/>
              <a:defRPr sz="422"/>
            </a:lvl6pPr>
            <a:lvl7pPr marL="1157356" indent="0">
              <a:buNone/>
              <a:defRPr sz="422"/>
            </a:lvl7pPr>
            <a:lvl8pPr marL="1350249" indent="0">
              <a:buNone/>
              <a:defRPr sz="422"/>
            </a:lvl8pPr>
            <a:lvl9pPr marL="1543141" indent="0">
              <a:buNone/>
              <a:defRPr sz="422"/>
            </a:lvl9pPr>
          </a:lstStyle>
          <a:p>
            <a:pPr lvl="0"/>
            <a:r>
              <a:rPr lang="en-US"/>
              <a:t>Edit Master text styles</a:t>
            </a:r>
          </a:p>
        </p:txBody>
      </p:sp>
      <p:sp>
        <p:nvSpPr>
          <p:cNvPr id="5" name="Date Placeholder 4"/>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33E96BF-480A-46EC-BB68-052CA28B6D89}" type="slidenum">
              <a:rPr lang="en-CA" smtClean="0"/>
              <a:pPr/>
              <a:t>‹#›</a:t>
            </a:fld>
            <a:endParaRPr lang="en-CA" dirty="0"/>
          </a:p>
        </p:txBody>
      </p:sp>
      <p:pic>
        <p:nvPicPr>
          <p:cNvPr id="9" name="Picture 8">
            <a:extLst>
              <a:ext uri="{FF2B5EF4-FFF2-40B4-BE49-F238E27FC236}">
                <a16:creationId xmlns="" xmlns:a16="http://schemas.microsoft.com/office/drawing/2014/main" id="{49525CB2-CE96-4CD4-B8B9-054770ADD396}"/>
              </a:ext>
            </a:extLst>
          </p:cNvPr>
          <p:cNvPicPr>
            <a:picLocks noChangeAspect="1"/>
          </p:cNvPicPr>
          <p:nvPr userDrawn="1"/>
        </p:nvPicPr>
        <p:blipFill rotWithShape="1">
          <a:blip r:embed="rId3">
            <a:extLst>
              <a:ext uri="{28A0092B-C50C-407E-A947-70E740481C1C}">
                <a14:useLocalDpi xmlns="" xmlns:a14="http://schemas.microsoft.com/office/drawing/2010/main" val="0"/>
              </a:ext>
            </a:extLst>
          </a:blip>
          <a:srcRect t="-6193" r="45934"/>
          <a:stretch/>
        </p:blipFill>
        <p:spPr>
          <a:xfrm>
            <a:off x="371478" y="6347754"/>
            <a:ext cx="1084592" cy="248837"/>
          </a:xfrm>
          <a:prstGeom prst="rect">
            <a:avLst/>
          </a:prstGeom>
        </p:spPr>
      </p:pic>
    </p:spTree>
    <p:extLst>
      <p:ext uri="{BB962C8B-B14F-4D97-AF65-F5344CB8AC3E}">
        <p14:creationId xmlns="" xmlns:p14="http://schemas.microsoft.com/office/powerpoint/2010/main" val="402254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10364452" cy="3427245"/>
          </a:xfrm>
        </p:spPr>
        <p:txBody>
          <a:bodyPr anchor="ctr"/>
          <a:lstStyle>
            <a:lvl1pPr algn="ctr">
              <a:defRPr sz="135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675"/>
            </a:lvl1pPr>
            <a:lvl2pPr marL="192893" indent="0">
              <a:buNone/>
              <a:defRPr sz="591"/>
            </a:lvl2pPr>
            <a:lvl3pPr marL="385785" indent="0">
              <a:buNone/>
              <a:defRPr sz="506"/>
            </a:lvl3pPr>
            <a:lvl4pPr marL="578678" indent="0">
              <a:buNone/>
              <a:defRPr sz="422"/>
            </a:lvl4pPr>
            <a:lvl5pPr marL="771571" indent="0">
              <a:buNone/>
              <a:defRPr sz="422"/>
            </a:lvl5pPr>
            <a:lvl6pPr marL="964463" indent="0">
              <a:buNone/>
              <a:defRPr sz="422"/>
            </a:lvl6pPr>
            <a:lvl7pPr marL="1157356" indent="0">
              <a:buNone/>
              <a:defRPr sz="422"/>
            </a:lvl7pPr>
            <a:lvl8pPr marL="1350249" indent="0">
              <a:buNone/>
              <a:defRPr sz="422"/>
            </a:lvl8pPr>
            <a:lvl9pPr marL="1543141" indent="0">
              <a:buNone/>
              <a:defRPr sz="422"/>
            </a:lvl9pPr>
          </a:lstStyle>
          <a:p>
            <a:pPr lvl="0"/>
            <a:r>
              <a:rPr lang="en-US"/>
              <a:t>Edit Master text styles</a:t>
            </a:r>
          </a:p>
        </p:txBody>
      </p:sp>
      <p:sp>
        <p:nvSpPr>
          <p:cNvPr id="5" name="Date Placeholder 4"/>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47425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1350"/>
            </a:lvl1pPr>
          </a:lstStyle>
          <a:p>
            <a:r>
              <a:rPr lang="en-US"/>
              <a:t>Click to edit Master title style</a:t>
            </a:r>
            <a:endParaRPr lang="en-US" dirty="0"/>
          </a:p>
        </p:txBody>
      </p:sp>
      <p:sp>
        <p:nvSpPr>
          <p:cNvPr id="12" name="Text Placeholder 3"/>
          <p:cNvSpPr>
            <a:spLocks noGrp="1"/>
          </p:cNvSpPr>
          <p:nvPr>
            <p:ph type="body" sz="half" idx="13"/>
          </p:nvPr>
        </p:nvSpPr>
        <p:spPr>
          <a:xfrm>
            <a:off x="1720646" y="3610032"/>
            <a:ext cx="8752299" cy="594788"/>
          </a:xfrm>
        </p:spPr>
        <p:txBody>
          <a:bodyPr anchor="t">
            <a:normAutofit/>
          </a:bodyPr>
          <a:lstStyle>
            <a:lvl1pPr marL="0" indent="0">
              <a:buNone/>
              <a:defRPr sz="591"/>
            </a:lvl1pPr>
            <a:lvl2pPr marL="192893" indent="0">
              <a:buNone/>
              <a:defRPr sz="591"/>
            </a:lvl2pPr>
            <a:lvl3pPr marL="385785" indent="0">
              <a:buNone/>
              <a:defRPr sz="506"/>
            </a:lvl3pPr>
            <a:lvl4pPr marL="578678" indent="0">
              <a:buNone/>
              <a:defRPr sz="422"/>
            </a:lvl4pPr>
            <a:lvl5pPr marL="771571" indent="0">
              <a:buNone/>
              <a:defRPr sz="422"/>
            </a:lvl5pPr>
            <a:lvl6pPr marL="964463" indent="0">
              <a:buNone/>
              <a:defRPr sz="422"/>
            </a:lvl6pPr>
            <a:lvl7pPr marL="1157356" indent="0">
              <a:buNone/>
              <a:defRPr sz="422"/>
            </a:lvl7pPr>
            <a:lvl8pPr marL="1350249" indent="0">
              <a:buNone/>
              <a:defRPr sz="422"/>
            </a:lvl8pPr>
            <a:lvl9pPr marL="1543141" indent="0">
              <a:buNone/>
              <a:defRPr sz="422"/>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675"/>
            </a:lvl1pPr>
            <a:lvl2pPr marL="192893" indent="0">
              <a:buNone/>
              <a:defRPr sz="591"/>
            </a:lvl2pPr>
            <a:lvl3pPr marL="385785" indent="0">
              <a:buNone/>
              <a:defRPr sz="506"/>
            </a:lvl3pPr>
            <a:lvl4pPr marL="578678" indent="0">
              <a:buNone/>
              <a:defRPr sz="422"/>
            </a:lvl4pPr>
            <a:lvl5pPr marL="771571" indent="0">
              <a:buNone/>
              <a:defRPr sz="422"/>
            </a:lvl5pPr>
            <a:lvl6pPr marL="964463" indent="0">
              <a:buNone/>
              <a:defRPr sz="422"/>
            </a:lvl6pPr>
            <a:lvl7pPr marL="1157356" indent="0">
              <a:buNone/>
              <a:defRPr sz="422"/>
            </a:lvl7pPr>
            <a:lvl8pPr marL="1350249" indent="0">
              <a:buNone/>
              <a:defRPr sz="422"/>
            </a:lvl8pPr>
            <a:lvl9pPr marL="1543141" indent="0">
              <a:buNone/>
              <a:defRPr sz="422"/>
            </a:lvl9pPr>
          </a:lstStyle>
          <a:p>
            <a:pPr lvl="0"/>
            <a:r>
              <a:rPr lang="en-US"/>
              <a:t>Edit Master text styles</a:t>
            </a:r>
          </a:p>
        </p:txBody>
      </p:sp>
      <p:sp>
        <p:nvSpPr>
          <p:cNvPr id="5" name="Date Placeholder 4"/>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33E96BF-480A-46EC-BB68-052CA28B6D89}" type="slidenum">
              <a:rPr lang="en-CA" smtClean="0"/>
              <a:pPr/>
              <a:t>‹#›</a:t>
            </a:fld>
            <a:endParaRPr lang="en-CA" dirty="0"/>
          </a:p>
        </p:txBody>
      </p:sp>
      <p:sp>
        <p:nvSpPr>
          <p:cNvPr id="13" name="TextBox 12"/>
          <p:cNvSpPr txBox="1"/>
          <p:nvPr/>
        </p:nvSpPr>
        <p:spPr>
          <a:xfrm>
            <a:off x="1001488" y="754166"/>
            <a:ext cx="609600" cy="584776"/>
          </a:xfrm>
          <a:prstGeom prst="rect">
            <a:avLst/>
          </a:prstGeom>
        </p:spPr>
        <p:txBody>
          <a:bodyPr vert="horz" lIns="38576" tIns="19288" rIns="38576" bIns="1928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375"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38576" tIns="19288" rIns="38576" bIns="1928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375" dirty="0">
                <a:solidFill>
                  <a:schemeClr val="tx1"/>
                </a:solidFill>
                <a:effectLst/>
              </a:rPr>
              <a:t>”</a:t>
            </a:r>
          </a:p>
        </p:txBody>
      </p:sp>
    </p:spTree>
    <p:extLst>
      <p:ext uri="{BB962C8B-B14F-4D97-AF65-F5344CB8AC3E}">
        <p14:creationId xmlns="" xmlns:p14="http://schemas.microsoft.com/office/powerpoint/2010/main" val="320670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2"/>
            <a:ext cx="10364452" cy="2511835"/>
          </a:xfrm>
        </p:spPr>
        <p:txBody>
          <a:bodyPr anchor="b"/>
          <a:lstStyle>
            <a:lvl1pPr algn="ctr">
              <a:defRPr sz="135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675"/>
            </a:lvl1pPr>
            <a:lvl2pPr marL="192893" indent="0">
              <a:buNone/>
              <a:defRPr sz="591"/>
            </a:lvl2pPr>
            <a:lvl3pPr marL="385785" indent="0">
              <a:buNone/>
              <a:defRPr sz="506"/>
            </a:lvl3pPr>
            <a:lvl4pPr marL="578678" indent="0">
              <a:buNone/>
              <a:defRPr sz="422"/>
            </a:lvl4pPr>
            <a:lvl5pPr marL="771571" indent="0">
              <a:buNone/>
              <a:defRPr sz="422"/>
            </a:lvl5pPr>
            <a:lvl6pPr marL="964463" indent="0">
              <a:buNone/>
              <a:defRPr sz="422"/>
            </a:lvl6pPr>
            <a:lvl7pPr marL="1157356" indent="0">
              <a:buNone/>
              <a:defRPr sz="422"/>
            </a:lvl7pPr>
            <a:lvl8pPr marL="1350249" indent="0">
              <a:buNone/>
              <a:defRPr sz="422"/>
            </a:lvl8pPr>
            <a:lvl9pPr marL="1543141" indent="0">
              <a:buNone/>
              <a:defRPr sz="422"/>
            </a:lvl9pPr>
          </a:lstStyle>
          <a:p>
            <a:pPr lvl="0"/>
            <a:r>
              <a:rPr lang="en-US"/>
              <a:t>Edit Master text styles</a:t>
            </a:r>
          </a:p>
        </p:txBody>
      </p:sp>
      <p:sp>
        <p:nvSpPr>
          <p:cNvPr id="5" name="Date Placeholder 4"/>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4259692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1013" b="0">
                <a:solidFill>
                  <a:schemeClr val="tx1"/>
                </a:solidFill>
              </a:defRPr>
            </a:lvl1pPr>
            <a:lvl2pPr marL="192893" indent="0">
              <a:buNone/>
              <a:defRPr sz="844" b="1"/>
            </a:lvl2pPr>
            <a:lvl3pPr marL="385785" indent="0">
              <a:buNone/>
              <a:defRPr sz="759" b="1"/>
            </a:lvl3pPr>
            <a:lvl4pPr marL="578678" indent="0">
              <a:buNone/>
              <a:defRPr sz="675" b="1"/>
            </a:lvl4pPr>
            <a:lvl5pPr marL="771571" indent="0">
              <a:buNone/>
              <a:defRPr sz="675" b="1"/>
            </a:lvl5pPr>
            <a:lvl6pPr marL="964463" indent="0">
              <a:buNone/>
              <a:defRPr sz="675" b="1"/>
            </a:lvl6pPr>
            <a:lvl7pPr marL="1157356" indent="0">
              <a:buNone/>
              <a:defRPr sz="675" b="1"/>
            </a:lvl7pPr>
            <a:lvl8pPr marL="1350249" indent="0">
              <a:buNone/>
              <a:defRPr sz="675" b="1"/>
            </a:lvl8pPr>
            <a:lvl9pPr marL="1543141" indent="0">
              <a:buNone/>
              <a:defRPr sz="675" b="1"/>
            </a:lvl9pPr>
          </a:lstStyle>
          <a:p>
            <a:pPr lvl="0"/>
            <a:r>
              <a:rPr lang="en-US"/>
              <a:t>Edit Master text styles</a:t>
            </a:r>
          </a:p>
        </p:txBody>
      </p:sp>
      <p:sp>
        <p:nvSpPr>
          <p:cNvPr id="8" name="Text Placeholder 3"/>
          <p:cNvSpPr>
            <a:spLocks noGrp="1"/>
          </p:cNvSpPr>
          <p:nvPr>
            <p:ph type="body" sz="half" idx="15"/>
          </p:nvPr>
        </p:nvSpPr>
        <p:spPr>
          <a:xfrm>
            <a:off x="913774" y="2943356"/>
            <a:ext cx="3298976" cy="2847845"/>
          </a:xfrm>
        </p:spPr>
        <p:txBody>
          <a:bodyPr anchor="t">
            <a:normAutofit/>
          </a:bodyPr>
          <a:lstStyle>
            <a:lvl1pPr marL="0" indent="0" algn="ctr">
              <a:buNone/>
              <a:defRPr sz="591"/>
            </a:lvl1pPr>
            <a:lvl2pPr marL="192893" indent="0">
              <a:buNone/>
              <a:defRPr sz="506"/>
            </a:lvl2pPr>
            <a:lvl3pPr marL="385785" indent="0">
              <a:buNone/>
              <a:defRPr sz="422"/>
            </a:lvl3pPr>
            <a:lvl4pPr marL="578678" indent="0">
              <a:buNone/>
              <a:defRPr sz="380"/>
            </a:lvl4pPr>
            <a:lvl5pPr marL="771571" indent="0">
              <a:buNone/>
              <a:defRPr sz="380"/>
            </a:lvl5pPr>
            <a:lvl6pPr marL="964463" indent="0">
              <a:buNone/>
              <a:defRPr sz="380"/>
            </a:lvl6pPr>
            <a:lvl7pPr marL="1157356" indent="0">
              <a:buNone/>
              <a:defRPr sz="380"/>
            </a:lvl7pPr>
            <a:lvl8pPr marL="1350249" indent="0">
              <a:buNone/>
              <a:defRPr sz="380"/>
            </a:lvl8pPr>
            <a:lvl9pPr marL="1543141" indent="0">
              <a:buNone/>
              <a:defRPr sz="380"/>
            </a:lvl9pPr>
          </a:lstStyle>
          <a:p>
            <a:pPr lvl="0"/>
            <a:r>
              <a:rPr lang="en-US"/>
              <a:t>Edit Master text styles</a:t>
            </a:r>
          </a:p>
        </p:txBody>
      </p:sp>
      <p:sp>
        <p:nvSpPr>
          <p:cNvPr id="9" name="Text Placeholder 4"/>
          <p:cNvSpPr>
            <a:spLocks noGrp="1"/>
          </p:cNvSpPr>
          <p:nvPr>
            <p:ph type="body" sz="quarter" idx="3"/>
          </p:nvPr>
        </p:nvSpPr>
        <p:spPr>
          <a:xfrm>
            <a:off x="4452391" y="2367093"/>
            <a:ext cx="3291521" cy="576262"/>
          </a:xfrm>
        </p:spPr>
        <p:txBody>
          <a:bodyPr anchor="b">
            <a:noAutofit/>
          </a:bodyPr>
          <a:lstStyle>
            <a:lvl1pPr marL="0" indent="0" algn="ctr">
              <a:lnSpc>
                <a:spcPct val="85000"/>
              </a:lnSpc>
              <a:buNone/>
              <a:defRPr sz="1013" b="0">
                <a:solidFill>
                  <a:schemeClr val="tx1"/>
                </a:solidFill>
              </a:defRPr>
            </a:lvl1pPr>
            <a:lvl2pPr marL="192893" indent="0">
              <a:buNone/>
              <a:defRPr sz="844" b="1"/>
            </a:lvl2pPr>
            <a:lvl3pPr marL="385785" indent="0">
              <a:buNone/>
              <a:defRPr sz="759" b="1"/>
            </a:lvl3pPr>
            <a:lvl4pPr marL="578678" indent="0">
              <a:buNone/>
              <a:defRPr sz="675" b="1"/>
            </a:lvl4pPr>
            <a:lvl5pPr marL="771571" indent="0">
              <a:buNone/>
              <a:defRPr sz="675" b="1"/>
            </a:lvl5pPr>
            <a:lvl6pPr marL="964463" indent="0">
              <a:buNone/>
              <a:defRPr sz="675" b="1"/>
            </a:lvl6pPr>
            <a:lvl7pPr marL="1157356" indent="0">
              <a:buNone/>
              <a:defRPr sz="675" b="1"/>
            </a:lvl7pPr>
            <a:lvl8pPr marL="1350249" indent="0">
              <a:buNone/>
              <a:defRPr sz="675" b="1"/>
            </a:lvl8pPr>
            <a:lvl9pPr marL="1543141" indent="0">
              <a:buNone/>
              <a:defRPr sz="675" b="1"/>
            </a:lvl9pPr>
          </a:lstStyle>
          <a:p>
            <a:pPr lvl="0"/>
            <a:r>
              <a:rPr lang="en-US"/>
              <a:t>Edit Master text styles</a:t>
            </a:r>
          </a:p>
        </p:txBody>
      </p:sp>
      <p:sp>
        <p:nvSpPr>
          <p:cNvPr id="10" name="Text Placeholder 3"/>
          <p:cNvSpPr>
            <a:spLocks noGrp="1"/>
          </p:cNvSpPr>
          <p:nvPr>
            <p:ph type="body" sz="half" idx="16"/>
          </p:nvPr>
        </p:nvSpPr>
        <p:spPr>
          <a:xfrm>
            <a:off x="4441350" y="2943356"/>
            <a:ext cx="3303351" cy="2847845"/>
          </a:xfrm>
        </p:spPr>
        <p:txBody>
          <a:bodyPr anchor="t">
            <a:normAutofit/>
          </a:bodyPr>
          <a:lstStyle>
            <a:lvl1pPr marL="0" indent="0" algn="ctr">
              <a:buNone/>
              <a:defRPr sz="591"/>
            </a:lvl1pPr>
            <a:lvl2pPr marL="192893" indent="0">
              <a:buNone/>
              <a:defRPr sz="506"/>
            </a:lvl2pPr>
            <a:lvl3pPr marL="385785" indent="0">
              <a:buNone/>
              <a:defRPr sz="422"/>
            </a:lvl3pPr>
            <a:lvl4pPr marL="578678" indent="0">
              <a:buNone/>
              <a:defRPr sz="380"/>
            </a:lvl4pPr>
            <a:lvl5pPr marL="771571" indent="0">
              <a:buNone/>
              <a:defRPr sz="380"/>
            </a:lvl5pPr>
            <a:lvl6pPr marL="964463" indent="0">
              <a:buNone/>
              <a:defRPr sz="380"/>
            </a:lvl6pPr>
            <a:lvl7pPr marL="1157356" indent="0">
              <a:buNone/>
              <a:defRPr sz="380"/>
            </a:lvl7pPr>
            <a:lvl8pPr marL="1350249" indent="0">
              <a:buNone/>
              <a:defRPr sz="380"/>
            </a:lvl8pPr>
            <a:lvl9pPr marL="1543141" indent="0">
              <a:buNone/>
              <a:defRPr sz="38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1013" b="0">
                <a:solidFill>
                  <a:schemeClr val="tx1"/>
                </a:solidFill>
              </a:defRPr>
            </a:lvl1pPr>
            <a:lvl2pPr marL="192893" indent="0">
              <a:buNone/>
              <a:defRPr sz="844" b="1"/>
            </a:lvl2pPr>
            <a:lvl3pPr marL="385785" indent="0">
              <a:buNone/>
              <a:defRPr sz="759" b="1"/>
            </a:lvl3pPr>
            <a:lvl4pPr marL="578678" indent="0">
              <a:buNone/>
              <a:defRPr sz="675" b="1"/>
            </a:lvl4pPr>
            <a:lvl5pPr marL="771571" indent="0">
              <a:buNone/>
              <a:defRPr sz="675" b="1"/>
            </a:lvl5pPr>
            <a:lvl6pPr marL="964463" indent="0">
              <a:buNone/>
              <a:defRPr sz="675" b="1"/>
            </a:lvl6pPr>
            <a:lvl7pPr marL="1157356" indent="0">
              <a:buNone/>
              <a:defRPr sz="675" b="1"/>
            </a:lvl7pPr>
            <a:lvl8pPr marL="1350249" indent="0">
              <a:buNone/>
              <a:defRPr sz="675" b="1"/>
            </a:lvl8pPr>
            <a:lvl9pPr marL="1543141" indent="0">
              <a:buNone/>
              <a:defRPr sz="675" b="1"/>
            </a:lvl9pPr>
          </a:lstStyle>
          <a:p>
            <a:pPr lvl="0"/>
            <a:r>
              <a:rPr lang="en-US"/>
              <a:t>Edit Master text styles</a:t>
            </a:r>
          </a:p>
        </p:txBody>
      </p:sp>
      <p:sp>
        <p:nvSpPr>
          <p:cNvPr id="12" name="Text Placeholder 3"/>
          <p:cNvSpPr>
            <a:spLocks noGrp="1"/>
          </p:cNvSpPr>
          <p:nvPr>
            <p:ph type="body" sz="half" idx="17"/>
          </p:nvPr>
        </p:nvSpPr>
        <p:spPr>
          <a:xfrm>
            <a:off x="7973298" y="2943356"/>
            <a:ext cx="3304928" cy="2847845"/>
          </a:xfrm>
        </p:spPr>
        <p:txBody>
          <a:bodyPr anchor="t">
            <a:normAutofit/>
          </a:bodyPr>
          <a:lstStyle>
            <a:lvl1pPr marL="0" indent="0" algn="ctr">
              <a:buNone/>
              <a:defRPr sz="591"/>
            </a:lvl1pPr>
            <a:lvl2pPr marL="192893" indent="0">
              <a:buNone/>
              <a:defRPr sz="506"/>
            </a:lvl2pPr>
            <a:lvl3pPr marL="385785" indent="0">
              <a:buNone/>
              <a:defRPr sz="422"/>
            </a:lvl3pPr>
            <a:lvl4pPr marL="578678" indent="0">
              <a:buNone/>
              <a:defRPr sz="380"/>
            </a:lvl4pPr>
            <a:lvl5pPr marL="771571" indent="0">
              <a:buNone/>
              <a:defRPr sz="380"/>
            </a:lvl5pPr>
            <a:lvl6pPr marL="964463" indent="0">
              <a:buNone/>
              <a:defRPr sz="380"/>
            </a:lvl6pPr>
            <a:lvl7pPr marL="1157356" indent="0">
              <a:buNone/>
              <a:defRPr sz="380"/>
            </a:lvl7pPr>
            <a:lvl8pPr marL="1350249" indent="0">
              <a:buNone/>
              <a:defRPr sz="380"/>
            </a:lvl8pPr>
            <a:lvl9pPr marL="1543141" indent="0">
              <a:buNone/>
              <a:defRPr sz="380"/>
            </a:lvl9pPr>
          </a:lstStyle>
          <a:p>
            <a:pPr lvl="0"/>
            <a:r>
              <a:rPr lang="en-US"/>
              <a:t>Edit Master text styles</a:t>
            </a:r>
          </a:p>
        </p:txBody>
      </p:sp>
      <p:sp>
        <p:nvSpPr>
          <p:cNvPr id="3" name="Date Placeholder 2"/>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2056734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85000"/>
              </a:lnSpc>
              <a:buNone/>
              <a:defRPr sz="928" b="0">
                <a:solidFill>
                  <a:schemeClr val="tx1"/>
                </a:solidFill>
              </a:defRPr>
            </a:lvl1pPr>
            <a:lvl2pPr marL="192893" indent="0">
              <a:buNone/>
              <a:defRPr sz="844" b="1"/>
            </a:lvl2pPr>
            <a:lvl3pPr marL="385785" indent="0">
              <a:buNone/>
              <a:defRPr sz="759" b="1"/>
            </a:lvl3pPr>
            <a:lvl4pPr marL="578678" indent="0">
              <a:buNone/>
              <a:defRPr sz="675" b="1"/>
            </a:lvl4pPr>
            <a:lvl5pPr marL="771571" indent="0">
              <a:buNone/>
              <a:defRPr sz="675" b="1"/>
            </a:lvl5pPr>
            <a:lvl6pPr marL="964463" indent="0">
              <a:buNone/>
              <a:defRPr sz="675" b="1"/>
            </a:lvl6pPr>
            <a:lvl7pPr marL="1157356" indent="0">
              <a:buNone/>
              <a:defRPr sz="675" b="1"/>
            </a:lvl7pPr>
            <a:lvl8pPr marL="1350249" indent="0">
              <a:buNone/>
              <a:defRPr sz="675" b="1"/>
            </a:lvl8pPr>
            <a:lvl9pPr marL="1543141" indent="0">
              <a:buNone/>
              <a:defRPr sz="675" b="1"/>
            </a:lvl9pPr>
          </a:lstStyle>
          <a:p>
            <a:pPr lvl="0"/>
            <a:r>
              <a:rPr lang="en-US"/>
              <a:t>Edit Master text styles</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675"/>
            </a:lvl1pPr>
            <a:lvl2pPr marL="192893" indent="0">
              <a:buNone/>
              <a:defRPr sz="675"/>
            </a:lvl2pPr>
            <a:lvl3pPr marL="385785" indent="0">
              <a:buNone/>
              <a:defRPr sz="675"/>
            </a:lvl3pPr>
            <a:lvl4pPr marL="578678" indent="0">
              <a:buNone/>
              <a:defRPr sz="675"/>
            </a:lvl4pPr>
            <a:lvl5pPr marL="771571" indent="0">
              <a:buNone/>
              <a:defRPr sz="675"/>
            </a:lvl5pPr>
            <a:lvl6pPr marL="964463" indent="0">
              <a:buNone/>
              <a:defRPr sz="675"/>
            </a:lvl6pPr>
            <a:lvl7pPr marL="1157356" indent="0">
              <a:buNone/>
              <a:defRPr sz="675"/>
            </a:lvl7pPr>
            <a:lvl8pPr marL="1350249" indent="0">
              <a:buNone/>
              <a:defRPr sz="675"/>
            </a:lvl8pPr>
            <a:lvl9pPr marL="1543141" indent="0">
              <a:buNone/>
              <a:defRPr sz="675"/>
            </a:lvl9pPr>
          </a:lstStyle>
          <a:p>
            <a:r>
              <a:rPr lang="en-US" dirty="0"/>
              <a:t>Click icon to add picture</a:t>
            </a:r>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591"/>
            </a:lvl1pPr>
            <a:lvl2pPr marL="192893" indent="0">
              <a:buNone/>
              <a:defRPr sz="506"/>
            </a:lvl2pPr>
            <a:lvl3pPr marL="385785" indent="0">
              <a:buNone/>
              <a:defRPr sz="422"/>
            </a:lvl3pPr>
            <a:lvl4pPr marL="578678" indent="0">
              <a:buNone/>
              <a:defRPr sz="380"/>
            </a:lvl4pPr>
            <a:lvl5pPr marL="771571" indent="0">
              <a:buNone/>
              <a:defRPr sz="380"/>
            </a:lvl5pPr>
            <a:lvl6pPr marL="964463" indent="0">
              <a:buNone/>
              <a:defRPr sz="380"/>
            </a:lvl6pPr>
            <a:lvl7pPr marL="1157356" indent="0">
              <a:buNone/>
              <a:defRPr sz="380"/>
            </a:lvl7pPr>
            <a:lvl8pPr marL="1350249" indent="0">
              <a:buNone/>
              <a:defRPr sz="380"/>
            </a:lvl8pPr>
            <a:lvl9pPr marL="1543141" indent="0">
              <a:buNone/>
              <a:defRPr sz="38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928" b="0">
                <a:solidFill>
                  <a:schemeClr val="tx1"/>
                </a:solidFill>
              </a:defRPr>
            </a:lvl1pPr>
            <a:lvl2pPr marL="192893" indent="0">
              <a:buNone/>
              <a:defRPr sz="844" b="1"/>
            </a:lvl2pPr>
            <a:lvl3pPr marL="385785" indent="0">
              <a:buNone/>
              <a:defRPr sz="759" b="1"/>
            </a:lvl3pPr>
            <a:lvl4pPr marL="578678" indent="0">
              <a:buNone/>
              <a:defRPr sz="675" b="1"/>
            </a:lvl4pPr>
            <a:lvl5pPr marL="771571" indent="0">
              <a:buNone/>
              <a:defRPr sz="675" b="1"/>
            </a:lvl5pPr>
            <a:lvl6pPr marL="964463" indent="0">
              <a:buNone/>
              <a:defRPr sz="675" b="1"/>
            </a:lvl6pPr>
            <a:lvl7pPr marL="1157356" indent="0">
              <a:buNone/>
              <a:defRPr sz="675" b="1"/>
            </a:lvl7pPr>
            <a:lvl8pPr marL="1350249" indent="0">
              <a:buNone/>
              <a:defRPr sz="675" b="1"/>
            </a:lvl8pPr>
            <a:lvl9pPr marL="1543141" indent="0">
              <a:buNone/>
              <a:defRPr sz="675"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675"/>
            </a:lvl1pPr>
            <a:lvl2pPr marL="192893" indent="0">
              <a:buNone/>
              <a:defRPr sz="675"/>
            </a:lvl2pPr>
            <a:lvl3pPr marL="385785" indent="0">
              <a:buNone/>
              <a:defRPr sz="675"/>
            </a:lvl3pPr>
            <a:lvl4pPr marL="578678" indent="0">
              <a:buNone/>
              <a:defRPr sz="675"/>
            </a:lvl4pPr>
            <a:lvl5pPr marL="771571" indent="0">
              <a:buNone/>
              <a:defRPr sz="675"/>
            </a:lvl5pPr>
            <a:lvl6pPr marL="964463" indent="0">
              <a:buNone/>
              <a:defRPr sz="675"/>
            </a:lvl6pPr>
            <a:lvl7pPr marL="1157356" indent="0">
              <a:buNone/>
              <a:defRPr sz="675"/>
            </a:lvl7pPr>
            <a:lvl8pPr marL="1350249" indent="0">
              <a:buNone/>
              <a:defRPr sz="675"/>
            </a:lvl8pPr>
            <a:lvl9pPr marL="1543141" indent="0">
              <a:buNone/>
              <a:defRPr sz="675"/>
            </a:lvl9pPr>
          </a:lstStyle>
          <a:p>
            <a:r>
              <a:rPr lang="en-US" dirty="0"/>
              <a:t>Click icon to add picture</a:t>
            </a:r>
          </a:p>
        </p:txBody>
      </p:sp>
      <p:sp>
        <p:nvSpPr>
          <p:cNvPr id="24" name="Text Placeholder 3"/>
          <p:cNvSpPr>
            <a:spLocks noGrp="1"/>
          </p:cNvSpPr>
          <p:nvPr>
            <p:ph type="body" sz="half" idx="19"/>
          </p:nvPr>
        </p:nvSpPr>
        <p:spPr>
          <a:xfrm>
            <a:off x="4441348" y="4781081"/>
            <a:ext cx="3303352" cy="1010119"/>
          </a:xfrm>
        </p:spPr>
        <p:txBody>
          <a:bodyPr anchor="t">
            <a:normAutofit/>
          </a:bodyPr>
          <a:lstStyle>
            <a:lvl1pPr marL="0" indent="0" algn="ctr">
              <a:buNone/>
              <a:defRPr sz="591"/>
            </a:lvl1pPr>
            <a:lvl2pPr marL="192893" indent="0">
              <a:buNone/>
              <a:defRPr sz="506"/>
            </a:lvl2pPr>
            <a:lvl3pPr marL="385785" indent="0">
              <a:buNone/>
              <a:defRPr sz="422"/>
            </a:lvl3pPr>
            <a:lvl4pPr marL="578678" indent="0">
              <a:buNone/>
              <a:defRPr sz="380"/>
            </a:lvl4pPr>
            <a:lvl5pPr marL="771571" indent="0">
              <a:buNone/>
              <a:defRPr sz="380"/>
            </a:lvl5pPr>
            <a:lvl6pPr marL="964463" indent="0">
              <a:buNone/>
              <a:defRPr sz="380"/>
            </a:lvl6pPr>
            <a:lvl7pPr marL="1157356" indent="0">
              <a:buNone/>
              <a:defRPr sz="380"/>
            </a:lvl7pPr>
            <a:lvl8pPr marL="1350249" indent="0">
              <a:buNone/>
              <a:defRPr sz="380"/>
            </a:lvl8pPr>
            <a:lvl9pPr marL="1543141" indent="0">
              <a:buNone/>
              <a:defRPr sz="380"/>
            </a:lvl9pPr>
          </a:lstStyle>
          <a:p>
            <a:pPr lvl="0"/>
            <a:r>
              <a:rPr lang="en-US"/>
              <a:t>Edit Master text styles</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85000"/>
              </a:lnSpc>
              <a:buNone/>
              <a:defRPr sz="928" b="0">
                <a:solidFill>
                  <a:schemeClr val="tx1"/>
                </a:solidFill>
              </a:defRPr>
            </a:lvl1pPr>
            <a:lvl2pPr marL="192893" indent="0">
              <a:buNone/>
              <a:defRPr sz="844" b="1"/>
            </a:lvl2pPr>
            <a:lvl3pPr marL="385785" indent="0">
              <a:buNone/>
              <a:defRPr sz="759" b="1"/>
            </a:lvl3pPr>
            <a:lvl4pPr marL="578678" indent="0">
              <a:buNone/>
              <a:defRPr sz="675" b="1"/>
            </a:lvl4pPr>
            <a:lvl5pPr marL="771571" indent="0">
              <a:buNone/>
              <a:defRPr sz="675" b="1"/>
            </a:lvl5pPr>
            <a:lvl6pPr marL="964463" indent="0">
              <a:buNone/>
              <a:defRPr sz="675" b="1"/>
            </a:lvl6pPr>
            <a:lvl7pPr marL="1157356" indent="0">
              <a:buNone/>
              <a:defRPr sz="675" b="1"/>
            </a:lvl7pPr>
            <a:lvl8pPr marL="1350249" indent="0">
              <a:buNone/>
              <a:defRPr sz="675" b="1"/>
            </a:lvl8pPr>
            <a:lvl9pPr marL="1543141" indent="0">
              <a:buNone/>
              <a:defRPr sz="675"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675"/>
            </a:lvl1pPr>
            <a:lvl2pPr marL="192893" indent="0">
              <a:buNone/>
              <a:defRPr sz="675"/>
            </a:lvl2pPr>
            <a:lvl3pPr marL="385785" indent="0">
              <a:buNone/>
              <a:defRPr sz="675"/>
            </a:lvl3pPr>
            <a:lvl4pPr marL="578678" indent="0">
              <a:buNone/>
              <a:defRPr sz="675"/>
            </a:lvl4pPr>
            <a:lvl5pPr marL="771571" indent="0">
              <a:buNone/>
              <a:defRPr sz="675"/>
            </a:lvl5pPr>
            <a:lvl6pPr marL="964463" indent="0">
              <a:buNone/>
              <a:defRPr sz="675"/>
            </a:lvl6pPr>
            <a:lvl7pPr marL="1157356" indent="0">
              <a:buNone/>
              <a:defRPr sz="675"/>
            </a:lvl7pPr>
            <a:lvl8pPr marL="1350249" indent="0">
              <a:buNone/>
              <a:defRPr sz="675"/>
            </a:lvl8pPr>
            <a:lvl9pPr marL="1543141" indent="0">
              <a:buNone/>
              <a:defRPr sz="675"/>
            </a:lvl9pPr>
          </a:lstStyle>
          <a:p>
            <a:r>
              <a:rPr lang="en-US" dirty="0"/>
              <a:t>Click icon to add picture</a:t>
            </a:r>
          </a:p>
        </p:txBody>
      </p:sp>
      <p:sp>
        <p:nvSpPr>
          <p:cNvPr id="27" name="Text Placeholder 3"/>
          <p:cNvSpPr>
            <a:spLocks noGrp="1"/>
          </p:cNvSpPr>
          <p:nvPr>
            <p:ph type="body" sz="half" idx="20"/>
          </p:nvPr>
        </p:nvSpPr>
        <p:spPr>
          <a:xfrm>
            <a:off x="7973175" y="4781079"/>
            <a:ext cx="3305053" cy="1010121"/>
          </a:xfrm>
        </p:spPr>
        <p:txBody>
          <a:bodyPr anchor="t">
            <a:normAutofit/>
          </a:bodyPr>
          <a:lstStyle>
            <a:lvl1pPr marL="0" indent="0" algn="ctr">
              <a:buNone/>
              <a:defRPr sz="591"/>
            </a:lvl1pPr>
            <a:lvl2pPr marL="192893" indent="0">
              <a:buNone/>
              <a:defRPr sz="506"/>
            </a:lvl2pPr>
            <a:lvl3pPr marL="385785" indent="0">
              <a:buNone/>
              <a:defRPr sz="422"/>
            </a:lvl3pPr>
            <a:lvl4pPr marL="578678" indent="0">
              <a:buNone/>
              <a:defRPr sz="380"/>
            </a:lvl4pPr>
            <a:lvl5pPr marL="771571" indent="0">
              <a:buNone/>
              <a:defRPr sz="380"/>
            </a:lvl5pPr>
            <a:lvl6pPr marL="964463" indent="0">
              <a:buNone/>
              <a:defRPr sz="380"/>
            </a:lvl6pPr>
            <a:lvl7pPr marL="1157356" indent="0">
              <a:buNone/>
              <a:defRPr sz="380"/>
            </a:lvl7pPr>
            <a:lvl8pPr marL="1350249" indent="0">
              <a:buNone/>
              <a:defRPr sz="380"/>
            </a:lvl8pPr>
            <a:lvl9pPr marL="1543141" indent="0">
              <a:buNone/>
              <a:defRPr sz="380"/>
            </a:lvl9pPr>
          </a:lstStyle>
          <a:p>
            <a:pPr lvl="0"/>
            <a:r>
              <a:rPr lang="en-US"/>
              <a:t>Edit Master text styles</a:t>
            </a:r>
          </a:p>
        </p:txBody>
      </p:sp>
      <p:sp>
        <p:nvSpPr>
          <p:cNvPr id="3" name="Date Placeholder 2"/>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406484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2097073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2"/>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2"/>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964820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05891"/>
          </a:xfrm>
        </p:spPr>
        <p:txBody>
          <a:bodyPr>
            <a:normAutofit/>
          </a:bodyPr>
          <a:lstStyle>
            <a:lvl1pPr>
              <a:defRPr sz="1688">
                <a:solidFill>
                  <a:schemeClr val="accent6">
                    <a:lumMod val="75000"/>
                  </a:schemeClr>
                </a:solidFill>
                <a:latin typeface="Helvetica Neue CE 55" pitchFamily="50" charset="0"/>
              </a:defRPr>
            </a:lvl1pPr>
          </a:lstStyle>
          <a:p>
            <a:r>
              <a:rPr kumimoji="0" lang="en-US" sz="1519" b="0" i="0" u="none" strike="noStrike" kern="1200" cap="all" spc="0" normalizeH="0" baseline="0" noProof="0" dirty="0">
                <a:ln>
                  <a:noFill/>
                </a:ln>
                <a:solidFill>
                  <a:srgbClr val="549E39">
                    <a:lumMod val="75000"/>
                  </a:srgbClr>
                </a:solidFill>
                <a:effectLst/>
                <a:uLnTx/>
                <a:uFillTx/>
                <a:latin typeface="Helvetica 65 Medium" panose="020B0500000000000000" pitchFamily="34" charset="0"/>
                <a:ea typeface="+mj-ea"/>
                <a:cs typeface="+mj-cs"/>
              </a:rPr>
              <a:t>Click to edit Master title style</a:t>
            </a:r>
            <a:endParaRPr lang="en-CA" dirty="0"/>
          </a:p>
        </p:txBody>
      </p:sp>
      <p:sp>
        <p:nvSpPr>
          <p:cNvPr id="3" name="Content Placeholder 2"/>
          <p:cNvSpPr>
            <a:spLocks noGrp="1"/>
          </p:cNvSpPr>
          <p:nvPr>
            <p:ph idx="1"/>
          </p:nvPr>
        </p:nvSpPr>
        <p:spPr>
          <a:xfrm>
            <a:off x="838200" y="1444755"/>
            <a:ext cx="10515600" cy="4732211"/>
          </a:xfrm>
        </p:spPr>
        <p:txBody>
          <a:bodyPr/>
          <a:lstStyle>
            <a:lvl1pPr>
              <a:defRPr>
                <a:latin typeface="Helvetica 45 Light" panose="020B0500000000000000" pitchFamily="34" charset="0"/>
              </a:defRPr>
            </a:lvl1pPr>
            <a:lvl2pPr marL="289339" indent="-96446">
              <a:buFont typeface="Courier New" panose="02070309020205020404" pitchFamily="49" charset="0"/>
              <a:buChar char="o"/>
              <a:defRPr>
                <a:latin typeface="Helvetica 45 Light" panose="020B0500000000000000" pitchFamily="34" charset="0"/>
              </a:defRPr>
            </a:lvl2pPr>
            <a:lvl3pPr marL="482232" indent="-96446">
              <a:buFont typeface="Wingdings" panose="05000000000000000000" pitchFamily="2" charset="2"/>
              <a:buChar char="§"/>
              <a:defRPr>
                <a:latin typeface="Helvetica 45 Light" panose="020B0500000000000000" pitchFamily="34" charset="0"/>
              </a:defRPr>
            </a:lvl3pPr>
            <a:lvl4pPr>
              <a:defRPr>
                <a:latin typeface="Helvetica 45 Light" panose="020B0500000000000000" pitchFamily="34" charset="0"/>
              </a:defRPr>
            </a:lvl4pPr>
            <a:lvl5pPr marL="868017" indent="-96446">
              <a:buFont typeface="Courier New" panose="02070309020205020404" pitchFamily="49" charset="0"/>
              <a:buChar char="o"/>
              <a:defRPr>
                <a:latin typeface="Helvetica 45 Light" panose="020B050000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 xmlns:p14="http://schemas.microsoft.com/office/powerpoint/2010/main" val="308493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6096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114800"/>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CC02E630-2CEF-4807-B28F-9AC1B2207BE6}" type="slidenum">
              <a:rPr lang="en-GB" altLang="en-US"/>
              <a:pPr>
                <a:defRPr/>
              </a:pPr>
              <a:t>‹#›</a:t>
            </a:fld>
            <a:endParaRPr lang="en-GB" altLang="en-US" dirty="0"/>
          </a:p>
        </p:txBody>
      </p:sp>
    </p:spTree>
    <p:extLst>
      <p:ext uri="{BB962C8B-B14F-4D97-AF65-F5344CB8AC3E}">
        <p14:creationId xmlns="" xmlns:p14="http://schemas.microsoft.com/office/powerpoint/2010/main" val="9015037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lgn="l">
              <a:defRPr sz="3600">
                <a:solidFill>
                  <a:schemeClr val="accent1">
                    <a:lumMod val="75000"/>
                  </a:schemeClr>
                </a:solidFill>
              </a:defRPr>
            </a:lvl1pPr>
          </a:lstStyle>
          <a:p>
            <a:r>
              <a:rPr lang="en-US" dirty="0"/>
              <a:t>Click to edit Master title style</a:t>
            </a:r>
          </a:p>
        </p:txBody>
      </p:sp>
      <p:sp>
        <p:nvSpPr>
          <p:cNvPr id="12" name="Content Placeholder 2"/>
          <p:cNvSpPr>
            <a:spLocks noGrp="1"/>
          </p:cNvSpPr>
          <p:nvPr>
            <p:ph sz="quarter" idx="13"/>
          </p:nvPr>
        </p:nvSpPr>
        <p:spPr>
          <a:xfrm>
            <a:off x="913774" y="2367093"/>
            <a:ext cx="10363826" cy="3424107"/>
          </a:xfrm>
        </p:spPr>
        <p:txBody>
          <a:bodyPr/>
          <a:lstStyle>
            <a:lvl1pPr marL="96446" indent="-96446">
              <a:buClr>
                <a:schemeClr val="accent1">
                  <a:lumMod val="75000"/>
                </a:schemeClr>
              </a:buClr>
              <a:buFont typeface="Courier New" panose="02070309020205020404" pitchFamily="49" charset="0"/>
              <a:buChar char="o"/>
              <a:defRPr sz="2400">
                <a:solidFill>
                  <a:schemeClr val="tx1">
                    <a:lumMod val="85000"/>
                    <a:lumOff val="15000"/>
                  </a:schemeClr>
                </a:solidFill>
              </a:defRPr>
            </a:lvl1pPr>
            <a:lvl2pPr>
              <a:defRPr sz="2000">
                <a:solidFill>
                  <a:schemeClr val="accent1">
                    <a:lumMod val="75000"/>
                  </a:schemeClr>
                </a:solidFill>
              </a:defRPr>
            </a:lvl2pPr>
            <a:lvl3pPr marL="482232" indent="-96446">
              <a:buFont typeface="Tw Cen MT" panose="020B0602020104020603" pitchFamily="34" charset="0"/>
              <a:buChar char="­"/>
              <a:defRPr sz="1800">
                <a:solidFill>
                  <a:schemeClr val="tx1">
                    <a:lumMod val="85000"/>
                    <a:lumOff val="15000"/>
                  </a:schemeClr>
                </a:solidFill>
              </a:defRPr>
            </a:lvl3pPr>
            <a:lvl4pPr marL="675124" indent="-96446">
              <a:buFont typeface="Wingdings" panose="05000000000000000000" pitchFamily="2" charset="2"/>
              <a:buChar char="§"/>
              <a:defRPr sz="1600">
                <a:solidFill>
                  <a:schemeClr val="accent1">
                    <a:lumMod val="75000"/>
                  </a:schemeClr>
                </a:solidFill>
              </a:defRPr>
            </a:lvl4pPr>
            <a:lvl5pPr>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137299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4"/>
            <a:ext cx="10351752" cy="2736819"/>
          </a:xfrm>
        </p:spPr>
        <p:txBody>
          <a:bodyPr anchor="b">
            <a:normAutofit/>
          </a:bodyPr>
          <a:lstStyle>
            <a:lvl1pPr algn="l">
              <a:defRPr sz="1688">
                <a:solidFill>
                  <a:schemeClr val="accent1">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l">
              <a:buNone/>
              <a:defRPr sz="844">
                <a:solidFill>
                  <a:schemeClr val="tx1">
                    <a:lumMod val="85000"/>
                    <a:lumOff val="15000"/>
                  </a:schemeClr>
                </a:solidFill>
              </a:defRPr>
            </a:lvl1pPr>
            <a:lvl2pPr marL="192893" indent="0">
              <a:buNone/>
              <a:defRPr sz="844">
                <a:solidFill>
                  <a:schemeClr val="tx1">
                    <a:tint val="75000"/>
                  </a:schemeClr>
                </a:solidFill>
              </a:defRPr>
            </a:lvl2pPr>
            <a:lvl3pPr marL="385785" indent="0">
              <a:buNone/>
              <a:defRPr sz="759">
                <a:solidFill>
                  <a:schemeClr val="tx1">
                    <a:tint val="75000"/>
                  </a:schemeClr>
                </a:solidFill>
              </a:defRPr>
            </a:lvl3pPr>
            <a:lvl4pPr marL="578678" indent="0">
              <a:buNone/>
              <a:defRPr sz="675">
                <a:solidFill>
                  <a:schemeClr val="tx1">
                    <a:tint val="75000"/>
                  </a:schemeClr>
                </a:solidFill>
              </a:defRPr>
            </a:lvl4pPr>
            <a:lvl5pPr marL="771571" indent="0">
              <a:buNone/>
              <a:defRPr sz="675">
                <a:solidFill>
                  <a:schemeClr val="tx1">
                    <a:tint val="75000"/>
                  </a:schemeClr>
                </a:solidFill>
              </a:defRPr>
            </a:lvl5pPr>
            <a:lvl6pPr marL="964463" indent="0">
              <a:buNone/>
              <a:defRPr sz="675">
                <a:solidFill>
                  <a:schemeClr val="tx1">
                    <a:tint val="75000"/>
                  </a:schemeClr>
                </a:solidFill>
              </a:defRPr>
            </a:lvl6pPr>
            <a:lvl7pPr marL="1157356" indent="0">
              <a:buNone/>
              <a:defRPr sz="675">
                <a:solidFill>
                  <a:schemeClr val="tx1">
                    <a:tint val="75000"/>
                  </a:schemeClr>
                </a:solidFill>
              </a:defRPr>
            </a:lvl7pPr>
            <a:lvl8pPr marL="1350249" indent="0">
              <a:buNone/>
              <a:defRPr sz="675">
                <a:solidFill>
                  <a:schemeClr val="tx1">
                    <a:tint val="75000"/>
                  </a:schemeClr>
                </a:solidFill>
              </a:defRPr>
            </a:lvl8pPr>
            <a:lvl9pPr marL="1543141" indent="0">
              <a:buNone/>
              <a:defRPr sz="675">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51429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8"/>
            <a:ext cx="10364451" cy="1596177"/>
          </a:xfrm>
        </p:spPr>
        <p:txBody>
          <a:bodyPr/>
          <a:lstStyle>
            <a:lvl1pPr algn="l">
              <a:defRPr>
                <a:solidFill>
                  <a:schemeClr val="accent1">
                    <a:lumMod val="75000"/>
                  </a:schemeClr>
                </a:solidFill>
              </a:defRPr>
            </a:lvl1pPr>
          </a:lstStyle>
          <a:p>
            <a:r>
              <a:rPr lang="en-US" dirty="0"/>
              <a:t>Click to edit Master title style</a:t>
            </a:r>
          </a:p>
        </p:txBody>
      </p:sp>
      <p:sp>
        <p:nvSpPr>
          <p:cNvPr id="12" name="Content Placeholder 2"/>
          <p:cNvSpPr>
            <a:spLocks noGrp="1"/>
          </p:cNvSpPr>
          <p:nvPr>
            <p:ph sz="quarter" idx="13"/>
          </p:nvPr>
        </p:nvSpPr>
        <p:spPr>
          <a:xfrm>
            <a:off x="913774" y="2367093"/>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3"/>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390855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8"/>
            <a:ext cx="10364451" cy="1596177"/>
          </a:xfrm>
        </p:spPr>
        <p:txBody>
          <a:bodyPr/>
          <a:lstStyle>
            <a:lvl1pPr algn="l">
              <a:defRPr>
                <a:solidFill>
                  <a:schemeClr val="accent1">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1097" b="0">
                <a:solidFill>
                  <a:schemeClr val="accent6"/>
                </a:solidFill>
              </a:defRPr>
            </a:lvl1pPr>
            <a:lvl2pPr marL="192893" indent="0">
              <a:buNone/>
              <a:defRPr sz="844" b="1"/>
            </a:lvl2pPr>
            <a:lvl3pPr marL="385785" indent="0">
              <a:buNone/>
              <a:defRPr sz="759" b="1"/>
            </a:lvl3pPr>
            <a:lvl4pPr marL="578678" indent="0">
              <a:buNone/>
              <a:defRPr sz="675" b="1"/>
            </a:lvl4pPr>
            <a:lvl5pPr marL="771571" indent="0">
              <a:buNone/>
              <a:defRPr sz="675" b="1"/>
            </a:lvl5pPr>
            <a:lvl6pPr marL="964463" indent="0">
              <a:buNone/>
              <a:defRPr sz="675" b="1"/>
            </a:lvl6pPr>
            <a:lvl7pPr marL="1157356" indent="0">
              <a:buNone/>
              <a:defRPr sz="675" b="1"/>
            </a:lvl7pPr>
            <a:lvl8pPr marL="1350249" indent="0">
              <a:buNone/>
              <a:defRPr sz="675" b="1"/>
            </a:lvl8pPr>
            <a:lvl9pPr marL="1543141" indent="0">
              <a:buNone/>
              <a:defRPr sz="675" b="1"/>
            </a:lvl9pPr>
          </a:lstStyle>
          <a:p>
            <a:pPr lvl="0"/>
            <a:r>
              <a:rPr lang="en-US" dirty="0"/>
              <a:t>Edit Master text styles</a:t>
            </a:r>
          </a:p>
        </p:txBody>
      </p:sp>
      <p:sp>
        <p:nvSpPr>
          <p:cNvPr id="12" name="Content Placeholder 3"/>
          <p:cNvSpPr>
            <a:spLocks noGrp="1"/>
          </p:cNvSpPr>
          <p:nvPr>
            <p:ph sz="quarter" idx="13"/>
          </p:nvPr>
        </p:nvSpPr>
        <p:spPr>
          <a:xfrm>
            <a:off x="913775" y="3051013"/>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1097" b="0">
                <a:solidFill>
                  <a:schemeClr val="accent6"/>
                </a:solidFill>
              </a:defRPr>
            </a:lvl1pPr>
            <a:lvl2pPr marL="192893" indent="0">
              <a:buNone/>
              <a:defRPr sz="844" b="1"/>
            </a:lvl2pPr>
            <a:lvl3pPr marL="385785" indent="0">
              <a:buNone/>
              <a:defRPr sz="759" b="1"/>
            </a:lvl3pPr>
            <a:lvl4pPr marL="578678" indent="0">
              <a:buNone/>
              <a:defRPr sz="675" b="1"/>
            </a:lvl4pPr>
            <a:lvl5pPr marL="771571" indent="0">
              <a:buNone/>
              <a:defRPr sz="675" b="1"/>
            </a:lvl5pPr>
            <a:lvl6pPr marL="964463" indent="0">
              <a:buNone/>
              <a:defRPr sz="675" b="1"/>
            </a:lvl6pPr>
            <a:lvl7pPr marL="1157356" indent="0">
              <a:buNone/>
              <a:defRPr sz="675" b="1"/>
            </a:lvl7pPr>
            <a:lvl8pPr marL="1350249" indent="0">
              <a:buNone/>
              <a:defRPr sz="675" b="1"/>
            </a:lvl8pPr>
            <a:lvl9pPr marL="1543141" indent="0">
              <a:buNone/>
              <a:defRPr sz="675" b="1"/>
            </a:lvl9pPr>
          </a:lstStyle>
          <a:p>
            <a:pPr lvl="0"/>
            <a:r>
              <a:rPr lang="en-US" dirty="0"/>
              <a:t>Edit Master text styles</a:t>
            </a:r>
          </a:p>
        </p:txBody>
      </p:sp>
      <p:sp>
        <p:nvSpPr>
          <p:cNvPr id="13" name="Content Placeholder 5"/>
          <p:cNvSpPr>
            <a:spLocks noGrp="1"/>
          </p:cNvSpPr>
          <p:nvPr>
            <p:ph sz="quarter" idx="14"/>
          </p:nvPr>
        </p:nvSpPr>
        <p:spPr>
          <a:xfrm>
            <a:off x="6172202" y="3051013"/>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367355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lgn="l">
              <a:defRPr>
                <a:solidFill>
                  <a:schemeClr val="accent1">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148033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404056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l">
              <a:defRPr sz="1350">
                <a:solidFill>
                  <a:schemeClr val="accent1">
                    <a:lumMod val="75000"/>
                  </a:schemeClr>
                </a:solidFill>
              </a:defRPr>
            </a:lvl1pPr>
          </a:lstStyle>
          <a:p>
            <a:r>
              <a:rPr lang="en-US" dirty="0"/>
              <a:t>Click to edit Master title style</a:t>
            </a:r>
          </a:p>
        </p:txBody>
      </p:sp>
      <p:sp>
        <p:nvSpPr>
          <p:cNvPr id="10" name="Content Placeholder 2"/>
          <p:cNvSpPr>
            <a:spLocks noGrp="1"/>
          </p:cNvSpPr>
          <p:nvPr>
            <p:ph sz="quarter" idx="13"/>
          </p:nvPr>
        </p:nvSpPr>
        <p:spPr>
          <a:xfrm>
            <a:off x="5078063" y="609601"/>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l">
              <a:buNone/>
              <a:defRPr sz="675">
                <a:solidFill>
                  <a:schemeClr val="tx1">
                    <a:lumMod val="85000"/>
                    <a:lumOff val="15000"/>
                  </a:schemeClr>
                </a:solidFill>
              </a:defRPr>
            </a:lvl1pPr>
            <a:lvl2pPr marL="192893" indent="0">
              <a:buNone/>
              <a:defRPr sz="591"/>
            </a:lvl2pPr>
            <a:lvl3pPr marL="385785" indent="0">
              <a:buNone/>
              <a:defRPr sz="506"/>
            </a:lvl3pPr>
            <a:lvl4pPr marL="578678" indent="0">
              <a:buNone/>
              <a:defRPr sz="422"/>
            </a:lvl4pPr>
            <a:lvl5pPr marL="771571" indent="0">
              <a:buNone/>
              <a:defRPr sz="422"/>
            </a:lvl5pPr>
            <a:lvl6pPr marL="964463" indent="0">
              <a:buNone/>
              <a:defRPr sz="422"/>
            </a:lvl6pPr>
            <a:lvl7pPr marL="1157356" indent="0">
              <a:buNone/>
              <a:defRPr sz="422"/>
            </a:lvl7pPr>
            <a:lvl8pPr marL="1350249" indent="0">
              <a:buNone/>
              <a:defRPr sz="422"/>
            </a:lvl8pPr>
            <a:lvl9pPr marL="1543141" indent="0">
              <a:buNone/>
              <a:defRPr sz="422"/>
            </a:lvl9pPr>
          </a:lstStyle>
          <a:p>
            <a:pPr lvl="0"/>
            <a:r>
              <a:rPr lang="en-US" dirty="0"/>
              <a:t>Edit Master text styles</a:t>
            </a:r>
          </a:p>
        </p:txBody>
      </p:sp>
      <p:sp>
        <p:nvSpPr>
          <p:cNvPr id="5" name="Date Placeholder 4"/>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188911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934969" cy="2023254"/>
          </a:xfrm>
        </p:spPr>
        <p:txBody>
          <a:bodyPr anchor="b"/>
          <a:lstStyle>
            <a:lvl1pPr algn="ctr">
              <a:defRPr sz="135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1350"/>
            </a:lvl1pPr>
            <a:lvl2pPr marL="192893" indent="0">
              <a:buNone/>
              <a:defRPr sz="1181"/>
            </a:lvl2pPr>
            <a:lvl3pPr marL="385785" indent="0">
              <a:buNone/>
              <a:defRPr sz="1013"/>
            </a:lvl3pPr>
            <a:lvl4pPr marL="578678" indent="0">
              <a:buNone/>
              <a:defRPr sz="844"/>
            </a:lvl4pPr>
            <a:lvl5pPr marL="771571" indent="0">
              <a:buNone/>
              <a:defRPr sz="844"/>
            </a:lvl5pPr>
            <a:lvl6pPr marL="964463" indent="0">
              <a:buNone/>
              <a:defRPr sz="844"/>
            </a:lvl6pPr>
            <a:lvl7pPr marL="1157356" indent="0">
              <a:buNone/>
              <a:defRPr sz="844"/>
            </a:lvl7pPr>
            <a:lvl8pPr marL="1350249" indent="0">
              <a:buNone/>
              <a:defRPr sz="844"/>
            </a:lvl8pPr>
            <a:lvl9pPr marL="1543141" indent="0">
              <a:buNone/>
              <a:defRPr sz="844"/>
            </a:lvl9pPr>
          </a:lstStyle>
          <a:p>
            <a:r>
              <a:rPr lang="en-US" dirty="0"/>
              <a:t>Click icon to add picture</a:t>
            </a:r>
          </a:p>
        </p:txBody>
      </p:sp>
      <p:sp>
        <p:nvSpPr>
          <p:cNvPr id="4" name="Text Placeholder 3"/>
          <p:cNvSpPr>
            <a:spLocks noGrp="1"/>
          </p:cNvSpPr>
          <p:nvPr>
            <p:ph type="body" sz="half" idx="2"/>
          </p:nvPr>
        </p:nvSpPr>
        <p:spPr>
          <a:xfrm>
            <a:off x="913794" y="2632853"/>
            <a:ext cx="5934949" cy="3158347"/>
          </a:xfrm>
        </p:spPr>
        <p:txBody>
          <a:bodyPr/>
          <a:lstStyle>
            <a:lvl1pPr marL="0" indent="0" algn="ctr">
              <a:buNone/>
              <a:defRPr sz="675"/>
            </a:lvl1pPr>
            <a:lvl2pPr marL="192893" indent="0">
              <a:buNone/>
              <a:defRPr sz="591"/>
            </a:lvl2pPr>
            <a:lvl3pPr marL="385785" indent="0">
              <a:buNone/>
              <a:defRPr sz="506"/>
            </a:lvl3pPr>
            <a:lvl4pPr marL="578678" indent="0">
              <a:buNone/>
              <a:defRPr sz="422"/>
            </a:lvl4pPr>
            <a:lvl5pPr marL="771571" indent="0">
              <a:buNone/>
              <a:defRPr sz="422"/>
            </a:lvl5pPr>
            <a:lvl6pPr marL="964463" indent="0">
              <a:buNone/>
              <a:defRPr sz="422"/>
            </a:lvl6pPr>
            <a:lvl7pPr marL="1157356" indent="0">
              <a:buNone/>
              <a:defRPr sz="422"/>
            </a:lvl7pPr>
            <a:lvl8pPr marL="1350249" indent="0">
              <a:buNone/>
              <a:defRPr sz="422"/>
            </a:lvl8pPr>
            <a:lvl9pPr marL="1543141" indent="0">
              <a:buNone/>
              <a:defRPr sz="422"/>
            </a:lvl9pPr>
          </a:lstStyle>
          <a:p>
            <a:pPr lvl="0"/>
            <a:r>
              <a:rPr lang="en-US"/>
              <a:t>Edit Master text styles</a:t>
            </a:r>
          </a:p>
        </p:txBody>
      </p:sp>
      <p:sp>
        <p:nvSpPr>
          <p:cNvPr id="5" name="Date Placeholder 4"/>
          <p:cNvSpPr>
            <a:spLocks noGrp="1"/>
          </p:cNvSpPr>
          <p:nvPr>
            <p:ph type="dt" sz="half" idx="10"/>
          </p:nvPr>
        </p:nvSpPr>
        <p:spPr/>
        <p:txBody>
          <a:bodyPr/>
          <a:lstStyle/>
          <a:p>
            <a:fld id="{A3D3D615-1CF2-4F19-BF11-00C12728551D}" type="datetimeFigureOut">
              <a:rPr lang="en-CA" smtClean="0"/>
              <a:pPr/>
              <a:t>18/12/2021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381261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 xmlns:a14="http://schemas.microsoft.com/office/drawing/2010/main" val="0"/>
              </a:ext>
            </a:extLst>
          </a:blip>
          <a:srcRect/>
          <a:stretch>
            <a:fillRect/>
          </a:stretch>
        </p:blipFill>
        <p:spPr bwMode="auto">
          <a:xfrm>
            <a:off x="2"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8"/>
            <a:ext cx="10364451" cy="15961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7" y="5883276"/>
            <a:ext cx="2743200" cy="365125"/>
          </a:xfrm>
          <a:prstGeom prst="rect">
            <a:avLst/>
          </a:prstGeom>
        </p:spPr>
        <p:txBody>
          <a:bodyPr vert="horz" lIns="91440" tIns="45720" rIns="91440" bIns="45720" rtlCol="0" anchor="ctr"/>
          <a:lstStyle>
            <a:lvl1pPr algn="r">
              <a:defRPr sz="422">
                <a:solidFill>
                  <a:schemeClr val="tx1"/>
                </a:solidFill>
              </a:defRPr>
            </a:lvl1pPr>
          </a:lstStyle>
          <a:p>
            <a:fld id="{A3D3D615-1CF2-4F19-BF11-00C12728551D}" type="datetimeFigureOut">
              <a:rPr lang="en-CA" smtClean="0"/>
              <a:pPr/>
              <a:t>18/12/2021</a:t>
            </a:fld>
            <a:endParaRPr lang="en-CA" dirty="0"/>
          </a:p>
        </p:txBody>
      </p:sp>
      <p:sp>
        <p:nvSpPr>
          <p:cNvPr id="5" name="Footer Placeholder 4"/>
          <p:cNvSpPr>
            <a:spLocks noGrp="1"/>
          </p:cNvSpPr>
          <p:nvPr>
            <p:ph type="ftr" sz="quarter" idx="3"/>
          </p:nvPr>
        </p:nvSpPr>
        <p:spPr>
          <a:xfrm>
            <a:off x="913776" y="5883276"/>
            <a:ext cx="6672887" cy="365125"/>
          </a:xfrm>
          <a:prstGeom prst="rect">
            <a:avLst/>
          </a:prstGeom>
        </p:spPr>
        <p:txBody>
          <a:bodyPr vert="horz" lIns="91440" tIns="45720" rIns="91440" bIns="45720" rtlCol="0" anchor="ctr"/>
          <a:lstStyle>
            <a:lvl1pPr algn="l">
              <a:defRPr sz="422">
                <a:solidFill>
                  <a:schemeClr val="tx1"/>
                </a:solidFill>
              </a:defRPr>
            </a:lvl1pPr>
          </a:lstStyle>
          <a:p>
            <a:endParaRPr lang="en-CA" dirty="0"/>
          </a:p>
        </p:txBody>
      </p:sp>
      <p:sp>
        <p:nvSpPr>
          <p:cNvPr id="6" name="Slide Number Placeholder 5"/>
          <p:cNvSpPr>
            <a:spLocks noGrp="1"/>
          </p:cNvSpPr>
          <p:nvPr>
            <p:ph type="sldNum" sz="quarter" idx="4"/>
          </p:nvPr>
        </p:nvSpPr>
        <p:spPr>
          <a:xfrm>
            <a:off x="10514013" y="5883276"/>
            <a:ext cx="764215" cy="365125"/>
          </a:xfrm>
          <a:prstGeom prst="rect">
            <a:avLst/>
          </a:prstGeom>
        </p:spPr>
        <p:txBody>
          <a:bodyPr vert="horz" lIns="91440" tIns="45720" rIns="91440" bIns="45720" rtlCol="0" anchor="ctr"/>
          <a:lstStyle>
            <a:lvl1pPr algn="r">
              <a:defRPr sz="422">
                <a:solidFill>
                  <a:schemeClr val="tx1"/>
                </a:solidFill>
              </a:defRPr>
            </a:lvl1pPr>
          </a:lstStyle>
          <a:p>
            <a:fld id="{B33E96BF-480A-46EC-BB68-052CA28B6D89}" type="slidenum">
              <a:rPr lang="en-CA" smtClean="0"/>
              <a:pPr/>
              <a:t>‹#›</a:t>
            </a:fld>
            <a:endParaRPr lang="en-CA" dirty="0"/>
          </a:p>
        </p:txBody>
      </p:sp>
    </p:spTree>
    <p:extLst>
      <p:ext uri="{BB962C8B-B14F-4D97-AF65-F5344CB8AC3E}">
        <p14:creationId xmlns="" xmlns:p14="http://schemas.microsoft.com/office/powerpoint/2010/main" val="1070364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385785" rtl="0" eaLnBrk="1" latinLnBrk="0" hangingPunct="1">
        <a:lnSpc>
          <a:spcPct val="90000"/>
        </a:lnSpc>
        <a:spcBef>
          <a:spcPct val="0"/>
        </a:spcBef>
        <a:buNone/>
        <a:defRPr sz="1519" b="1" kern="1200" cap="all" baseline="0">
          <a:solidFill>
            <a:schemeClr val="accent1">
              <a:lumMod val="75000"/>
            </a:schemeClr>
          </a:solidFill>
          <a:effectLst/>
          <a:latin typeface="Arial" panose="020B0604020202020204" pitchFamily="34" charset="0"/>
          <a:ea typeface="+mj-ea"/>
          <a:cs typeface="Arial" panose="020B0604020202020204" pitchFamily="34" charset="0"/>
        </a:defRPr>
      </a:lvl1pPr>
    </p:titleStyle>
    <p:bodyStyle>
      <a:lvl1pPr marL="96446" marR="0" indent="-96446" algn="l" defTabSz="385785" rtl="0" eaLnBrk="1" fontAlgn="auto" latinLnBrk="0" hangingPunct="1">
        <a:lnSpc>
          <a:spcPct val="120000"/>
        </a:lnSpc>
        <a:spcBef>
          <a:spcPts val="422"/>
        </a:spcBef>
        <a:spcAft>
          <a:spcPts val="0"/>
        </a:spcAft>
        <a:buClr>
          <a:schemeClr val="accent1">
            <a:lumMod val="75000"/>
          </a:schemeClr>
        </a:buClr>
        <a:buSzTx/>
        <a:buFont typeface="Courier New" panose="02070309020205020404" pitchFamily="49" charset="0"/>
        <a:buChar char="o"/>
        <a:tabLst/>
        <a:defRPr sz="844" kern="1200" cap="none" baseline="0">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289339" marR="0" indent="-96446" algn="l" defTabSz="385785" rtl="0" eaLnBrk="1" fontAlgn="auto" latinLnBrk="0" hangingPunct="1">
        <a:lnSpc>
          <a:spcPct val="120000"/>
        </a:lnSpc>
        <a:spcBef>
          <a:spcPts val="211"/>
        </a:spcBef>
        <a:spcAft>
          <a:spcPts val="0"/>
        </a:spcAft>
        <a:buClr>
          <a:prstClr val="black"/>
        </a:buClr>
        <a:buSzTx/>
        <a:buFont typeface="Arial" panose="020B0604020202020204" pitchFamily="34" charset="0"/>
        <a:buChar char="•"/>
        <a:tabLst/>
        <a:defRPr sz="759" kern="1200" cap="none" baseline="0">
          <a:solidFill>
            <a:schemeClr val="accent1">
              <a:lumMod val="75000"/>
            </a:schemeClr>
          </a:solidFill>
          <a:effectLst/>
          <a:latin typeface="Arial" panose="020B0604020202020204" pitchFamily="34" charset="0"/>
          <a:ea typeface="+mn-ea"/>
          <a:cs typeface="Arial" panose="020B0604020202020204" pitchFamily="34" charset="0"/>
        </a:defRPr>
      </a:lvl2pPr>
      <a:lvl3pPr marL="482232" marR="0" indent="-96446" algn="l" defTabSz="385785" rtl="0" eaLnBrk="1" fontAlgn="auto" latinLnBrk="0" hangingPunct="1">
        <a:lnSpc>
          <a:spcPct val="120000"/>
        </a:lnSpc>
        <a:spcBef>
          <a:spcPts val="211"/>
        </a:spcBef>
        <a:spcAft>
          <a:spcPts val="0"/>
        </a:spcAft>
        <a:buClr>
          <a:prstClr val="black"/>
        </a:buClr>
        <a:buSzTx/>
        <a:buFont typeface="Tw Cen MT" panose="020B0602020104020603" pitchFamily="34" charset="0"/>
        <a:buChar char="­"/>
        <a:tabLst/>
        <a:defRPr sz="675" kern="1200" cap="none" baseline="0">
          <a:solidFill>
            <a:schemeClr val="tx1"/>
          </a:solidFill>
          <a:effectLst/>
          <a:latin typeface="Arial" panose="020B0604020202020204" pitchFamily="34" charset="0"/>
          <a:ea typeface="+mn-ea"/>
          <a:cs typeface="Arial" panose="020B0604020202020204" pitchFamily="34" charset="0"/>
        </a:defRPr>
      </a:lvl3pPr>
      <a:lvl4pPr marL="675124" marR="0" indent="-96446" algn="l" defTabSz="385785" rtl="0" eaLnBrk="1" fontAlgn="auto" latinLnBrk="0" hangingPunct="1">
        <a:lnSpc>
          <a:spcPct val="120000"/>
        </a:lnSpc>
        <a:spcBef>
          <a:spcPts val="211"/>
        </a:spcBef>
        <a:spcAft>
          <a:spcPts val="0"/>
        </a:spcAft>
        <a:buClr>
          <a:prstClr val="black"/>
        </a:buClr>
        <a:buSzTx/>
        <a:buFont typeface="Wingdings" panose="05000000000000000000" pitchFamily="2" charset="2"/>
        <a:buChar char="§"/>
        <a:tabLst/>
        <a:defRPr sz="591" kern="1200" cap="none" baseline="0">
          <a:solidFill>
            <a:schemeClr val="accent1">
              <a:lumMod val="75000"/>
            </a:schemeClr>
          </a:solidFill>
          <a:effectLst/>
          <a:latin typeface="Arial" panose="020B0604020202020204" pitchFamily="34" charset="0"/>
          <a:ea typeface="+mn-ea"/>
          <a:cs typeface="Arial" panose="020B0604020202020204" pitchFamily="34" charset="0"/>
        </a:defRPr>
      </a:lvl4pPr>
      <a:lvl5pPr marL="868017" marR="0" indent="-96446" algn="l" defTabSz="385785" rtl="0" eaLnBrk="1" fontAlgn="auto" latinLnBrk="0" hangingPunct="1">
        <a:lnSpc>
          <a:spcPct val="120000"/>
        </a:lnSpc>
        <a:spcBef>
          <a:spcPts val="211"/>
        </a:spcBef>
        <a:spcAft>
          <a:spcPts val="0"/>
        </a:spcAft>
        <a:buClr>
          <a:prstClr val="black"/>
        </a:buClr>
        <a:buSzTx/>
        <a:buFont typeface="Arial" panose="020B0604020202020204" pitchFamily="34" charset="0"/>
        <a:buChar char="•"/>
        <a:tabLst/>
        <a:defRPr sz="591" kern="1200" cap="none" baseline="0">
          <a:solidFill>
            <a:schemeClr val="tx1"/>
          </a:solidFill>
          <a:effectLst/>
          <a:latin typeface="Arial" panose="020B0604020202020204" pitchFamily="34" charset="0"/>
          <a:ea typeface="+mn-ea"/>
          <a:cs typeface="Arial" panose="020B0604020202020204" pitchFamily="34" charset="0"/>
        </a:defRPr>
      </a:lvl5pPr>
      <a:lvl6pPr marL="1060910"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6pPr>
      <a:lvl7pPr marL="1253802"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7pPr>
      <a:lvl8pPr marL="1446695"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8pPr>
      <a:lvl9pPr marL="1639588"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9pPr>
    </p:bodyStyle>
    <p:otherStyle>
      <a:defPPr>
        <a:defRPr lang="en-US"/>
      </a:defPPr>
      <a:lvl1pPr marL="0" algn="l" defTabSz="385785" rtl="0" eaLnBrk="1" latinLnBrk="0" hangingPunct="1">
        <a:defRPr sz="759" kern="1200">
          <a:solidFill>
            <a:schemeClr val="tx1"/>
          </a:solidFill>
          <a:latin typeface="+mn-lt"/>
          <a:ea typeface="+mn-ea"/>
          <a:cs typeface="+mn-cs"/>
        </a:defRPr>
      </a:lvl1pPr>
      <a:lvl2pPr marL="192893" algn="l" defTabSz="385785" rtl="0" eaLnBrk="1" latinLnBrk="0" hangingPunct="1">
        <a:defRPr sz="759" kern="1200">
          <a:solidFill>
            <a:schemeClr val="tx1"/>
          </a:solidFill>
          <a:latin typeface="+mn-lt"/>
          <a:ea typeface="+mn-ea"/>
          <a:cs typeface="+mn-cs"/>
        </a:defRPr>
      </a:lvl2pPr>
      <a:lvl3pPr marL="385785" algn="l" defTabSz="385785" rtl="0" eaLnBrk="1" latinLnBrk="0" hangingPunct="1">
        <a:defRPr sz="759" kern="1200">
          <a:solidFill>
            <a:schemeClr val="tx1"/>
          </a:solidFill>
          <a:latin typeface="+mn-lt"/>
          <a:ea typeface="+mn-ea"/>
          <a:cs typeface="+mn-cs"/>
        </a:defRPr>
      </a:lvl3pPr>
      <a:lvl4pPr marL="578678" algn="l" defTabSz="385785" rtl="0" eaLnBrk="1" latinLnBrk="0" hangingPunct="1">
        <a:defRPr sz="759" kern="1200">
          <a:solidFill>
            <a:schemeClr val="tx1"/>
          </a:solidFill>
          <a:latin typeface="+mn-lt"/>
          <a:ea typeface="+mn-ea"/>
          <a:cs typeface="+mn-cs"/>
        </a:defRPr>
      </a:lvl4pPr>
      <a:lvl5pPr marL="771571" algn="l" defTabSz="385785" rtl="0" eaLnBrk="1" latinLnBrk="0" hangingPunct="1">
        <a:defRPr sz="759" kern="1200">
          <a:solidFill>
            <a:schemeClr val="tx1"/>
          </a:solidFill>
          <a:latin typeface="+mn-lt"/>
          <a:ea typeface="+mn-ea"/>
          <a:cs typeface="+mn-cs"/>
        </a:defRPr>
      </a:lvl5pPr>
      <a:lvl6pPr marL="964463" algn="l" defTabSz="385785" rtl="0" eaLnBrk="1" latinLnBrk="0" hangingPunct="1">
        <a:defRPr sz="759" kern="1200">
          <a:solidFill>
            <a:schemeClr val="tx1"/>
          </a:solidFill>
          <a:latin typeface="+mn-lt"/>
          <a:ea typeface="+mn-ea"/>
          <a:cs typeface="+mn-cs"/>
        </a:defRPr>
      </a:lvl6pPr>
      <a:lvl7pPr marL="1157356" algn="l" defTabSz="385785" rtl="0" eaLnBrk="1" latinLnBrk="0" hangingPunct="1">
        <a:defRPr sz="759" kern="1200">
          <a:solidFill>
            <a:schemeClr val="tx1"/>
          </a:solidFill>
          <a:latin typeface="+mn-lt"/>
          <a:ea typeface="+mn-ea"/>
          <a:cs typeface="+mn-cs"/>
        </a:defRPr>
      </a:lvl7pPr>
      <a:lvl8pPr marL="1350249" algn="l" defTabSz="385785" rtl="0" eaLnBrk="1" latinLnBrk="0" hangingPunct="1">
        <a:defRPr sz="759" kern="1200">
          <a:solidFill>
            <a:schemeClr val="tx1"/>
          </a:solidFill>
          <a:latin typeface="+mn-lt"/>
          <a:ea typeface="+mn-ea"/>
          <a:cs typeface="+mn-cs"/>
        </a:defRPr>
      </a:lvl8pPr>
      <a:lvl9pPr marL="1543141" algn="l" defTabSz="385785" rtl="0" eaLnBrk="1" latinLnBrk="0" hangingPunct="1">
        <a:defRPr sz="7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Data" Target="../diagrams/data6.xml"/><Relationship Id="rId7" Type="http://schemas.openxmlformats.org/officeDocument/2006/relationships/diagramData" Target="../diagrams/data7.xml"/><Relationship Id="rId12"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microsoft.com/office/2007/relationships/diagramDrawing" Target="../diagrams/drawing6.xml"/><Relationship Id="rId5" Type="http://schemas.openxmlformats.org/officeDocument/2006/relationships/diagramQuickStyle" Target="../diagrams/quickStyle6.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DC8B4C48-CB81-43B8-9D56-F1ACD28D5A71}"/>
              </a:ext>
            </a:extLst>
          </p:cNvPr>
          <p:cNvSpPr>
            <a:spLocks noGrp="1"/>
          </p:cNvSpPr>
          <p:nvPr>
            <p:ph type="ctrTitle"/>
          </p:nvPr>
        </p:nvSpPr>
        <p:spPr>
          <a:xfrm>
            <a:off x="1740738" y="1434349"/>
            <a:ext cx="8689976" cy="2509213"/>
          </a:xfrm>
        </p:spPr>
        <p:txBody>
          <a:bodyPr>
            <a:noAutofit/>
          </a:bodyPr>
          <a:lstStyle/>
          <a:p>
            <a:r>
              <a:rPr lang="en-CA" sz="6000" dirty="0">
                <a:effectLst>
                  <a:outerShdw blurRad="38100" dist="38100" dir="2700000" algn="tl">
                    <a:srgbClr val="000000">
                      <a:alpha val="43137"/>
                    </a:srgbClr>
                  </a:outerShdw>
                </a:effectLst>
              </a:rPr>
              <a:t>Clean </a:t>
            </a:r>
            <a:br>
              <a:rPr lang="en-CA" sz="6000" dirty="0">
                <a:effectLst>
                  <a:outerShdw blurRad="38100" dist="38100" dir="2700000" algn="tl">
                    <a:srgbClr val="000000">
                      <a:alpha val="43137"/>
                    </a:srgbClr>
                  </a:outerShdw>
                </a:effectLst>
              </a:rPr>
            </a:br>
            <a:r>
              <a:rPr lang="en-CA" sz="6000" dirty="0">
                <a:effectLst>
                  <a:outerShdw blurRad="38100" dist="38100" dir="2700000" algn="tl">
                    <a:srgbClr val="000000">
                      <a:alpha val="43137"/>
                    </a:srgbClr>
                  </a:outerShdw>
                </a:effectLst>
              </a:rPr>
              <a:t>Intermittent Catheterization</a:t>
            </a:r>
          </a:p>
        </p:txBody>
      </p:sp>
      <p:sp>
        <p:nvSpPr>
          <p:cNvPr id="11" name="Subtitle 10">
            <a:extLst>
              <a:ext uri="{FF2B5EF4-FFF2-40B4-BE49-F238E27FC236}">
                <a16:creationId xmlns="" xmlns:a16="http://schemas.microsoft.com/office/drawing/2014/main" id="{14704A12-BE7B-4346-861E-64832F6FB969}"/>
              </a:ext>
            </a:extLst>
          </p:cNvPr>
          <p:cNvSpPr>
            <a:spLocks noGrp="1"/>
          </p:cNvSpPr>
          <p:nvPr>
            <p:ph type="subTitle" idx="1"/>
          </p:nvPr>
        </p:nvSpPr>
        <p:spPr>
          <a:xfrm>
            <a:off x="1751012" y="3958119"/>
            <a:ext cx="8689976" cy="1371599"/>
          </a:xfrm>
        </p:spPr>
        <p:txBody>
          <a:bodyPr>
            <a:normAutofit/>
          </a:bodyPr>
          <a:lstStyle/>
          <a:p>
            <a:r>
              <a:rPr lang="en-US" sz="4000" dirty="0"/>
              <a:t>Steps for Teaching Patients</a:t>
            </a:r>
            <a:endParaRPr lang="en-CA" sz="4000" dirty="0"/>
          </a:p>
        </p:txBody>
      </p:sp>
    </p:spTree>
    <p:extLst>
      <p:ext uri="{BB962C8B-B14F-4D97-AF65-F5344CB8AC3E}">
        <p14:creationId xmlns="" xmlns:p14="http://schemas.microsoft.com/office/powerpoint/2010/main" val="31030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algn="ctr"/>
            <a:r>
              <a:rPr lang="en-US" sz="3600" b="1" dirty="0">
                <a:effectLst>
                  <a:outerShdw blurRad="38100" dist="38100" dir="2700000" algn="tl">
                    <a:srgbClr val="000000">
                      <a:alpha val="43137"/>
                    </a:srgbClr>
                  </a:outerShdw>
                </a:effectLst>
              </a:rPr>
              <a:t>Strategies To Reduce UTI In CIC </a:t>
            </a:r>
          </a:p>
        </p:txBody>
      </p:sp>
      <p:sp>
        <p:nvSpPr>
          <p:cNvPr id="77827" name="Rectangle 3"/>
          <p:cNvSpPr>
            <a:spLocks noGrp="1" noChangeArrowheads="1"/>
          </p:cNvSpPr>
          <p:nvPr>
            <p:ph sz="quarter" idx="13"/>
          </p:nvPr>
        </p:nvSpPr>
        <p:spPr>
          <a:prstGeom prst="rect">
            <a:avLst/>
          </a:prstGeom>
          <a:ln>
            <a:solidFill>
              <a:schemeClr val="tx2"/>
            </a:solidFill>
          </a:ln>
        </p:spPr>
        <p:txBody>
          <a:bodyPr>
            <a:normAutofit/>
          </a:bodyPr>
          <a:lstStyle/>
          <a:p>
            <a:pPr marL="268288" indent="-268288"/>
            <a:r>
              <a:rPr lang="en-US" sz="2400" dirty="0">
                <a:latin typeface="Arial" charset="0"/>
              </a:rPr>
              <a:t>Hand hygiene</a:t>
            </a:r>
          </a:p>
          <a:p>
            <a:pPr marL="268288" indent="-268288"/>
            <a:endParaRPr lang="en-US" sz="2400" dirty="0">
              <a:latin typeface="Arial" charset="0"/>
            </a:endParaRPr>
          </a:p>
          <a:p>
            <a:pPr marL="268288" indent="-268288"/>
            <a:r>
              <a:rPr lang="en-US" sz="2400" dirty="0">
                <a:latin typeface="Arial" charset="0"/>
              </a:rPr>
              <a:t>Skin Care and Preparation</a:t>
            </a:r>
          </a:p>
          <a:p>
            <a:pPr marL="268288" indent="-268288"/>
            <a:endParaRPr lang="en-US" sz="2400" dirty="0"/>
          </a:p>
          <a:p>
            <a:pPr marL="268288" indent="-268288"/>
            <a:r>
              <a:rPr lang="en-US" sz="2400" dirty="0"/>
              <a:t>Environment and Equipment</a:t>
            </a:r>
          </a:p>
          <a:p>
            <a:pPr marL="268288" indent="-268288"/>
            <a:endParaRPr lang="en-US" sz="2400" dirty="0"/>
          </a:p>
        </p:txBody>
      </p:sp>
      <p:sp>
        <p:nvSpPr>
          <p:cNvPr id="2" name="Content Placeholder 1">
            <a:extLst>
              <a:ext uri="{FF2B5EF4-FFF2-40B4-BE49-F238E27FC236}">
                <a16:creationId xmlns="" xmlns:a16="http://schemas.microsoft.com/office/drawing/2014/main" id="{AAA73BAC-4185-4027-A06B-970E58AF7272}"/>
              </a:ext>
            </a:extLst>
          </p:cNvPr>
          <p:cNvSpPr>
            <a:spLocks noGrp="1"/>
          </p:cNvSpPr>
          <p:nvPr>
            <p:ph sz="quarter" idx="14"/>
          </p:nvPr>
        </p:nvSpPr>
        <p:spPr>
          <a:ln>
            <a:solidFill>
              <a:schemeClr val="tx2"/>
            </a:solidFill>
          </a:ln>
        </p:spPr>
        <p:txBody>
          <a:bodyPr>
            <a:normAutofit/>
          </a:bodyPr>
          <a:lstStyle/>
          <a:p>
            <a:pPr marL="268288" indent="-268288"/>
            <a:r>
              <a:rPr lang="en-US" sz="2400" dirty="0"/>
              <a:t>Fluid intake </a:t>
            </a:r>
            <a:r>
              <a:rPr lang="en-US" sz="2400" dirty="0">
                <a:latin typeface="Arial" charset="0"/>
              </a:rPr>
              <a:t>(25-35ml/kg/day)</a:t>
            </a:r>
          </a:p>
          <a:p>
            <a:pPr marL="268288" indent="-268288"/>
            <a:endParaRPr lang="en-US" sz="2400" dirty="0">
              <a:latin typeface="Arial" charset="0"/>
            </a:endParaRPr>
          </a:p>
          <a:p>
            <a:pPr marL="268288" indent="-268288"/>
            <a:r>
              <a:rPr lang="en-US" sz="2400" dirty="0">
                <a:latin typeface="Arial" charset="0"/>
              </a:rPr>
              <a:t>Adequate use of lubricant – consider use of hydrophilic catheters in cases of frequent UTI </a:t>
            </a:r>
          </a:p>
          <a:p>
            <a:pPr marL="268288" indent="-268288"/>
            <a:endParaRPr lang="en-US" sz="2400" dirty="0"/>
          </a:p>
          <a:p>
            <a:pPr marL="268288" indent="-268288"/>
            <a:r>
              <a:rPr lang="en-US" sz="2400" dirty="0"/>
              <a:t>Urinalysis – avoid routine use</a:t>
            </a:r>
            <a:endParaRPr lang="en-US" sz="2400" dirty="0">
              <a:latin typeface="Arial" charset="0"/>
            </a:endParaRPr>
          </a:p>
          <a:p>
            <a:endParaRPr lang="en-CA" sz="2400" dirty="0"/>
          </a:p>
        </p:txBody>
      </p:sp>
      <p:sp>
        <p:nvSpPr>
          <p:cNvPr id="5" name="TextBox 4">
            <a:extLst>
              <a:ext uri="{FF2B5EF4-FFF2-40B4-BE49-F238E27FC236}">
                <a16:creationId xmlns="" xmlns:a16="http://schemas.microsoft.com/office/drawing/2014/main" id="{31E93F01-0BF6-4FD7-9C67-ED86FFD4A4EF}"/>
              </a:ext>
            </a:extLst>
          </p:cNvPr>
          <p:cNvSpPr txBox="1"/>
          <p:nvPr/>
        </p:nvSpPr>
        <p:spPr>
          <a:xfrm>
            <a:off x="508000" y="6264080"/>
            <a:ext cx="10529346" cy="369332"/>
          </a:xfrm>
          <a:prstGeom prst="rect">
            <a:avLst/>
          </a:prstGeom>
          <a:noFill/>
        </p:spPr>
        <p:txBody>
          <a:bodyPr wrap="square">
            <a:spAutoFit/>
          </a:bodyPr>
          <a:lstStyle/>
          <a:p>
            <a:pPr>
              <a:buNone/>
            </a:pPr>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anim calcmode="lin" valueType="num">
                                      <p:cBhvr additive="base">
                                        <p:cTn id="11"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782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7827">
                                            <p:txEl>
                                              <p:pRg st="4" end="4"/>
                                            </p:txEl>
                                          </p:spTgt>
                                        </p:tgtEl>
                                        <p:attrNameLst>
                                          <p:attrName>style.visibility</p:attrName>
                                        </p:attrNameLst>
                                      </p:cBhvr>
                                      <p:to>
                                        <p:strVal val="visible"/>
                                      </p:to>
                                    </p:set>
                                    <p:anim calcmode="lin" valueType="num">
                                      <p:cBhvr additive="base">
                                        <p:cTn id="15" dur="500" fill="hold"/>
                                        <p:tgtEl>
                                          <p:spTgt spid="77827">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78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normAutofit/>
          </a:bodyPr>
          <a:lstStyle/>
          <a:p>
            <a:pPr algn="ctr"/>
            <a:r>
              <a:rPr lang="en-US" sz="3600" b="1" dirty="0">
                <a:effectLst>
                  <a:outerShdw blurRad="38100" dist="38100" dir="2700000" algn="tl">
                    <a:srgbClr val="000000">
                      <a:alpha val="43137"/>
                    </a:srgbClr>
                  </a:outerShdw>
                </a:effectLst>
              </a:rPr>
              <a:t>CIC Teaching Requirements</a:t>
            </a:r>
            <a:endParaRPr lang="en-US" sz="3600" b="1" dirty="0"/>
          </a:p>
        </p:txBody>
      </p:sp>
      <p:graphicFrame>
        <p:nvGraphicFramePr>
          <p:cNvPr id="4" name="Content Placeholder 3">
            <a:extLst>
              <a:ext uri="{FF2B5EF4-FFF2-40B4-BE49-F238E27FC236}">
                <a16:creationId xmlns="" xmlns:a16="http://schemas.microsoft.com/office/drawing/2014/main" id="{5FB2F2FD-AFB9-418F-A2C5-266BB1ABE944}"/>
              </a:ext>
            </a:extLst>
          </p:cNvPr>
          <p:cNvGraphicFramePr>
            <a:graphicFrameLocks noGrp="1"/>
          </p:cNvGraphicFramePr>
          <p:nvPr>
            <p:ph idx="4294967295"/>
            <p:extLst>
              <p:ext uri="{D42A27DB-BD31-4B8C-83A1-F6EECF244321}">
                <p14:modId xmlns="" xmlns:p14="http://schemas.microsoft.com/office/powerpoint/2010/main" val="629883768"/>
              </p:ext>
            </p:extLst>
          </p:nvPr>
        </p:nvGraphicFramePr>
        <p:xfrm>
          <a:off x="609600" y="1520575"/>
          <a:ext cx="10972800" cy="460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 xmlns:a16="http://schemas.microsoft.com/office/drawing/2014/main" id="{7FD73AC9-0B7E-49F9-A6D2-8FDE8261BEC8}"/>
              </a:ext>
            </a:extLst>
          </p:cNvPr>
          <p:cNvSpPr txBox="1"/>
          <p:nvPr/>
        </p:nvSpPr>
        <p:spPr>
          <a:xfrm>
            <a:off x="609599" y="6021223"/>
            <a:ext cx="11073205" cy="369332"/>
          </a:xfrm>
          <a:prstGeom prst="rect">
            <a:avLst/>
          </a:prstGeom>
          <a:noFill/>
        </p:spPr>
        <p:txBody>
          <a:bodyPr wrap="square">
            <a:spAutoFit/>
          </a:bodyPr>
          <a:lstStyle/>
          <a:p>
            <a:pPr>
              <a:buNone/>
            </a:pPr>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9"/>
            <a:ext cx="10364451" cy="600682"/>
          </a:xfrm>
        </p:spPr>
        <p:txBody>
          <a:bodyPr>
            <a:normAutofit/>
          </a:bodyPr>
          <a:lstStyle/>
          <a:p>
            <a:r>
              <a:rPr lang="en-US" sz="3600" dirty="0">
                <a:effectLst>
                  <a:outerShdw blurRad="38100" dist="38100" dir="2700000" algn="tl">
                    <a:srgbClr val="000000">
                      <a:alpha val="43137"/>
                    </a:srgbClr>
                  </a:outerShdw>
                </a:effectLst>
              </a:rPr>
              <a:t>CIC Teaching Requirements Continued</a:t>
            </a:r>
            <a:endParaRPr lang="en-US" sz="3600" dirty="0"/>
          </a:p>
        </p:txBody>
      </p:sp>
      <p:graphicFrame>
        <p:nvGraphicFramePr>
          <p:cNvPr id="6" name="Content Placeholder 5">
            <a:extLst>
              <a:ext uri="{FF2B5EF4-FFF2-40B4-BE49-F238E27FC236}">
                <a16:creationId xmlns="" xmlns:a16="http://schemas.microsoft.com/office/drawing/2014/main" id="{9A790CD6-5015-4D03-ABC1-F1BB2056AEC5}"/>
              </a:ext>
            </a:extLst>
          </p:cNvPr>
          <p:cNvGraphicFramePr>
            <a:graphicFrameLocks noGrp="1"/>
          </p:cNvGraphicFramePr>
          <p:nvPr>
            <p:ph sz="quarter" idx="13"/>
            <p:extLst>
              <p:ext uri="{D42A27DB-BD31-4B8C-83A1-F6EECF244321}">
                <p14:modId xmlns="" xmlns:p14="http://schemas.microsoft.com/office/powerpoint/2010/main" val="3650837234"/>
              </p:ext>
            </p:extLst>
          </p:nvPr>
        </p:nvGraphicFramePr>
        <p:xfrm>
          <a:off x="1052674" y="2330245"/>
          <a:ext cx="10364451" cy="372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 xmlns:a16="http://schemas.microsoft.com/office/drawing/2014/main" id="{727A0169-EF25-498A-A7FA-64B2EAE3CE07}"/>
              </a:ext>
            </a:extLst>
          </p:cNvPr>
          <p:cNvSpPr txBox="1"/>
          <p:nvPr/>
        </p:nvSpPr>
        <p:spPr>
          <a:xfrm>
            <a:off x="361506" y="6239482"/>
            <a:ext cx="10837162" cy="369332"/>
          </a:xfrm>
          <a:prstGeom prst="rect">
            <a:avLst/>
          </a:prstGeom>
          <a:noFill/>
        </p:spPr>
        <p:txBody>
          <a:bodyPr wrap="square">
            <a:spAutoFit/>
          </a:bodyPr>
          <a:lstStyle/>
          <a:p>
            <a:pPr>
              <a:buNone/>
            </a:pPr>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
        <p:nvSpPr>
          <p:cNvPr id="8" name="TextBox 7">
            <a:extLst>
              <a:ext uri="{FF2B5EF4-FFF2-40B4-BE49-F238E27FC236}">
                <a16:creationId xmlns="" xmlns:a16="http://schemas.microsoft.com/office/drawing/2014/main" id="{7C084AF1-D4CD-47CA-99D5-96CEF4081E71}"/>
              </a:ext>
            </a:extLst>
          </p:cNvPr>
          <p:cNvSpPr txBox="1"/>
          <p:nvPr/>
        </p:nvSpPr>
        <p:spPr>
          <a:xfrm>
            <a:off x="1533831" y="1550941"/>
            <a:ext cx="8642555" cy="523220"/>
          </a:xfrm>
          <a:prstGeom prst="rect">
            <a:avLst/>
          </a:prstGeom>
          <a:noFill/>
        </p:spPr>
        <p:txBody>
          <a:bodyPr wrap="square">
            <a:spAutoFit/>
          </a:bodyPr>
          <a:lstStyle/>
          <a:p>
            <a:pPr>
              <a:buNone/>
            </a:pPr>
            <a:r>
              <a:rPr lang="en-US" sz="2800" b="1" dirty="0"/>
              <a:t>The prerequisite environment for IC includes: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3A9C15D4-2EE7-4D05-B87C-91D1F3B960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 xmlns:a16="http://schemas.microsoft.com/office/drawing/2014/main" id="{4ED7B0FB-9654-4441-9545-02D458B686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 xmlns:a16="http://schemas.microsoft.com/office/drawing/2014/main" id="{7BB94C57-FDF3-45A3-9D1F-904523D795D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r="66700" b="77917"/>
          <a:stretch/>
        </p:blipFill>
        <p:spPr>
          <a:xfrm>
            <a:off x="0" y="0"/>
            <a:ext cx="4059935" cy="1514475"/>
          </a:xfrm>
          <a:prstGeom prst="rect">
            <a:avLst/>
          </a:prstGeom>
        </p:spPr>
      </p:pic>
      <p:sp>
        <p:nvSpPr>
          <p:cNvPr id="2" name="Title 1"/>
          <p:cNvSpPr>
            <a:spLocks noGrp="1"/>
          </p:cNvSpPr>
          <p:nvPr>
            <p:ph type="title"/>
          </p:nvPr>
        </p:nvSpPr>
        <p:spPr>
          <a:xfrm>
            <a:off x="641074" y="1419900"/>
            <a:ext cx="2844002" cy="4018201"/>
          </a:xfrm>
        </p:spPr>
        <p:txBody>
          <a:bodyPr>
            <a:normAutofit/>
          </a:bodyPr>
          <a:lstStyle/>
          <a:p>
            <a:r>
              <a:rPr lang="en-US" sz="3700">
                <a:effectLst>
                  <a:outerShdw blurRad="38100" dist="38100" dir="2700000" algn="tl">
                    <a:srgbClr val="000000">
                      <a:alpha val="43137"/>
                    </a:srgbClr>
                  </a:outerShdw>
                </a:effectLst>
              </a:rPr>
              <a:t>Teaching Points</a:t>
            </a:r>
          </a:p>
        </p:txBody>
      </p:sp>
      <p:sp>
        <p:nvSpPr>
          <p:cNvPr id="3" name="Content Placeholder 2"/>
          <p:cNvSpPr>
            <a:spLocks noGrp="1"/>
          </p:cNvSpPr>
          <p:nvPr>
            <p:ph sz="quarter" idx="13"/>
          </p:nvPr>
        </p:nvSpPr>
        <p:spPr>
          <a:xfrm>
            <a:off x="4701008" y="1193576"/>
            <a:ext cx="6576591" cy="4470850"/>
          </a:xfrm>
        </p:spPr>
        <p:txBody>
          <a:bodyPr anchor="ctr">
            <a:normAutofit/>
          </a:bodyPr>
          <a:lstStyle/>
          <a:p>
            <a:pPr marL="268288" indent="-268288">
              <a:lnSpc>
                <a:spcPct val="110000"/>
              </a:lnSpc>
            </a:pPr>
            <a:r>
              <a:rPr lang="en-US" sz="2200" dirty="0"/>
              <a:t>Basic anatomy</a:t>
            </a:r>
          </a:p>
          <a:p>
            <a:pPr marL="268288" indent="-268288">
              <a:lnSpc>
                <a:spcPct val="110000"/>
              </a:lnSpc>
            </a:pPr>
            <a:r>
              <a:rPr lang="en-US" sz="2200" dirty="0"/>
              <a:t>Underlying etiology that necessitates CIC</a:t>
            </a:r>
          </a:p>
          <a:p>
            <a:pPr marL="268288" indent="-268288">
              <a:lnSpc>
                <a:spcPct val="110000"/>
              </a:lnSpc>
            </a:pPr>
            <a:r>
              <a:rPr lang="en-US" sz="2200" dirty="0"/>
              <a:t>Application of step-by-step process of CIC</a:t>
            </a:r>
          </a:p>
          <a:p>
            <a:pPr marL="268288" indent="-268288">
              <a:lnSpc>
                <a:spcPct val="110000"/>
              </a:lnSpc>
            </a:pPr>
            <a:r>
              <a:rPr lang="en-US" sz="2200" dirty="0"/>
              <a:t>Frequency of CIC</a:t>
            </a:r>
          </a:p>
          <a:p>
            <a:pPr marL="268288" indent="-268288">
              <a:lnSpc>
                <a:spcPct val="110000"/>
              </a:lnSpc>
            </a:pPr>
            <a:r>
              <a:rPr lang="en-US" sz="2200" dirty="0"/>
              <a:t>Catheter types and sizes</a:t>
            </a:r>
          </a:p>
          <a:p>
            <a:pPr marL="268288" indent="-268288">
              <a:lnSpc>
                <a:spcPct val="110000"/>
              </a:lnSpc>
            </a:pPr>
            <a:r>
              <a:rPr lang="en-US" sz="2200" dirty="0"/>
              <a:t>Infection control measures – Good Hand Hygiene</a:t>
            </a:r>
          </a:p>
          <a:p>
            <a:pPr marL="268288" indent="-268288">
              <a:lnSpc>
                <a:spcPct val="110000"/>
              </a:lnSpc>
            </a:pPr>
            <a:r>
              <a:rPr lang="en-US" sz="2200" dirty="0"/>
              <a:t>Intake and Output Chart</a:t>
            </a:r>
          </a:p>
          <a:p>
            <a:pPr marL="268288" indent="-268288">
              <a:lnSpc>
                <a:spcPct val="110000"/>
              </a:lnSpc>
            </a:pPr>
            <a:r>
              <a:rPr lang="en-US" sz="2200" dirty="0"/>
              <a:t>Signs and symptoms and management of UTI</a:t>
            </a:r>
          </a:p>
          <a:p>
            <a:pPr marL="268288" indent="-268288">
              <a:lnSpc>
                <a:spcPct val="110000"/>
              </a:lnSpc>
            </a:pPr>
            <a:r>
              <a:rPr lang="en-US" sz="2200" dirty="0"/>
              <a:t>Where to obtain and properly store supplies</a:t>
            </a:r>
          </a:p>
        </p:txBody>
      </p:sp>
      <p:pic>
        <p:nvPicPr>
          <p:cNvPr id="36" name="Picture 35">
            <a:extLst>
              <a:ext uri="{FF2B5EF4-FFF2-40B4-BE49-F238E27FC236}">
                <a16:creationId xmlns="" xmlns:a16="http://schemas.microsoft.com/office/drawing/2014/main" id="{6AEBDF1A-221A-4497-BBA9-57A70D16151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l="78750" t="72830" b="14149"/>
          <a:stretch/>
        </p:blipFill>
        <p:spPr>
          <a:xfrm>
            <a:off x="1377059" y="5962903"/>
            <a:ext cx="2590800" cy="892925"/>
          </a:xfrm>
          <a:prstGeom prst="rect">
            <a:avLst/>
          </a:prstGeom>
        </p:spPr>
      </p:pic>
      <p:sp>
        <p:nvSpPr>
          <p:cNvPr id="5" name="Rectangle 4"/>
          <p:cNvSpPr/>
          <p:nvPr/>
        </p:nvSpPr>
        <p:spPr>
          <a:xfrm>
            <a:off x="162103" y="5980416"/>
            <a:ext cx="3897832" cy="784830"/>
          </a:xfrm>
          <a:prstGeom prst="rect">
            <a:avLst/>
          </a:prstGeom>
        </p:spPr>
        <p:txBody>
          <a:bodyPr wrap="square">
            <a:spAutoFit/>
          </a:bodyPr>
          <a:lstStyle/>
          <a:p>
            <a:pPr>
              <a:spcAft>
                <a:spcPts val="600"/>
              </a:spcAft>
              <a:buNone/>
            </a:pPr>
            <a:r>
              <a:rPr lang="en-US" sz="900" dirty="0">
                <a:solidFill>
                  <a:schemeClr val="bg1">
                    <a:lumMod val="95000"/>
                  </a:schemeClr>
                </a:solidFill>
              </a:rPr>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249"/>
                                          </p:stCondLst>
                                        </p:cTn>
                                        <p:tgtEl>
                                          <p:spTgt spid="3">
                                            <p:txEl>
                                              <p:pRg st="0" end="0"/>
                                            </p:txEl>
                                          </p:spTgt>
                                        </p:tgtEl>
                                        <p:attrNameLst>
                                          <p:attrName>style.visibility</p:attrName>
                                        </p:attrNameLst>
                                      </p:cBhvr>
                                      <p:to>
                                        <p:strVal val="visible"/>
                                      </p:to>
                                    </p:set>
                                  </p:childTnLst>
                                </p:cTn>
                              </p:par>
                            </p:childTnLst>
                          </p:cTn>
                        </p:par>
                        <p:par>
                          <p:cTn id="7" fill="hold">
                            <p:stCondLst>
                              <p:cond delay="1250"/>
                            </p:stCondLst>
                            <p:childTnLst>
                              <p:par>
                                <p:cTn id="8" presetID="42"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anim calcmode="lin" valueType="num">
                                      <p:cBhvr>
                                        <p:cTn id="11"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3" fill="hold">
                            <p:stCondLst>
                              <p:cond delay="2500"/>
                            </p:stCondLst>
                            <p:childTnLst>
                              <p:par>
                                <p:cTn id="14" presetID="42" presetClass="entr" presetSubtype="0" fill="hold" grpId="0" nodeType="after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anim calcmode="lin" valueType="num">
                                      <p:cBhvr>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42" presetClass="entr" presetSubtype="0" fill="hold" grpId="0" nodeType="after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5500"/>
                            </p:stCondLst>
                            <p:childTnLst>
                              <p:par>
                                <p:cTn id="26" presetID="42" presetClass="entr" presetSubtype="0" fill="hold" grpId="0" nodeType="afterEffect">
                                  <p:stCondLst>
                                    <p:cond delay="10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7000"/>
                            </p:stCondLst>
                            <p:childTnLst>
                              <p:par>
                                <p:cTn id="32" presetID="42" presetClass="entr" presetSubtype="0" fill="hold" grpId="0" nodeType="afterEffect">
                                  <p:stCondLst>
                                    <p:cond delay="100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8500"/>
                            </p:stCondLst>
                            <p:childTnLst>
                              <p:par>
                                <p:cTn id="38" presetID="42" presetClass="entr" presetSubtype="0" fill="hold" grpId="0" nodeType="afterEffect">
                                  <p:stCondLst>
                                    <p:cond delay="100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anim calcmode="lin" valueType="num">
                                      <p:cBhvr>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0"/>
                            </p:stCondLst>
                            <p:childTnLst>
                              <p:par>
                                <p:cTn id="44" presetID="42" presetClass="entr" presetSubtype="0" fill="hold" grpId="0" nodeType="afterEffect">
                                  <p:stCondLst>
                                    <p:cond delay="100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anim calcmode="lin" valueType="num">
                                      <p:cBhvr>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11500"/>
                            </p:stCondLst>
                            <p:childTnLst>
                              <p:par>
                                <p:cTn id="50" presetID="42" presetClass="entr" presetSubtype="0" fill="hold" grpId="0" nodeType="afterEffect">
                                  <p:stCondLst>
                                    <p:cond delay="100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anim calcmode="lin" valueType="num">
                                      <p:cBhvr>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98EA67-0934-4D76-828D-A51710D9C611}"/>
              </a:ext>
            </a:extLst>
          </p:cNvPr>
          <p:cNvSpPr>
            <a:spLocks noGrp="1"/>
          </p:cNvSpPr>
          <p:nvPr>
            <p:ph type="title"/>
          </p:nvPr>
        </p:nvSpPr>
        <p:spPr>
          <a:xfrm>
            <a:off x="1070043" y="521238"/>
            <a:ext cx="10208182" cy="822379"/>
          </a:xfrm>
        </p:spPr>
        <p:txBody>
          <a:bodyPr/>
          <a:lstStyle/>
          <a:p>
            <a:pPr algn="ctr"/>
            <a:r>
              <a:rPr lang="en-US" sz="3600" dirty="0">
                <a:effectLst>
                  <a:outerShdw blurRad="38100" dist="38100" dir="2700000" algn="tl">
                    <a:srgbClr val="000000">
                      <a:alpha val="43137"/>
                    </a:srgbClr>
                  </a:outerShdw>
                </a:effectLst>
              </a:rPr>
              <a:t>Basic Anatomy of the Urethra</a:t>
            </a:r>
            <a:endParaRPr lang="en-CA"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 xmlns:a16="http://schemas.microsoft.com/office/drawing/2014/main" id="{6C8F7BD8-5ABF-4791-A706-55C0FEE96C19}"/>
              </a:ext>
            </a:extLst>
          </p:cNvPr>
          <p:cNvSpPr>
            <a:spLocks noGrp="1"/>
          </p:cNvSpPr>
          <p:nvPr>
            <p:ph sz="quarter" idx="13"/>
          </p:nvPr>
        </p:nvSpPr>
        <p:spPr>
          <a:xfrm>
            <a:off x="808767" y="3796844"/>
            <a:ext cx="10910218" cy="2077440"/>
          </a:xfrm>
          <a:ln>
            <a:solidFill>
              <a:schemeClr val="tx1"/>
            </a:solidFill>
          </a:ln>
        </p:spPr>
        <p:txBody>
          <a:bodyPr>
            <a:normAutofit lnSpcReduction="10000"/>
          </a:bodyPr>
          <a:lstStyle/>
          <a:p>
            <a:pPr marL="228600" indent="-228600" defTabSz="914400">
              <a:spcBef>
                <a:spcPts val="1000"/>
              </a:spcBef>
              <a:buClr>
                <a:srgbClr val="549E39">
                  <a:lumMod val="75000"/>
                </a:srgbClr>
              </a:buClr>
            </a:pPr>
            <a:r>
              <a:rPr lang="en-CA" sz="1800" dirty="0">
                <a:solidFill>
                  <a:prstClr val="black">
                    <a:lumMod val="85000"/>
                    <a:lumOff val="15000"/>
                  </a:prstClr>
                </a:solidFill>
              </a:rPr>
              <a:t>Urethral pain is produced by friction and mechanical stretching when a catheter is inserted</a:t>
            </a:r>
            <a:r>
              <a:rPr lang="en-CA" sz="1800" baseline="30000" dirty="0">
                <a:solidFill>
                  <a:prstClr val="black">
                    <a:lumMod val="85000"/>
                    <a:lumOff val="15000"/>
                  </a:prstClr>
                </a:solidFill>
              </a:rPr>
              <a:t>2,3</a:t>
            </a:r>
          </a:p>
          <a:p>
            <a:pPr marL="228600" indent="-228600" defTabSz="914400">
              <a:spcBef>
                <a:spcPts val="1000"/>
              </a:spcBef>
              <a:buClr>
                <a:srgbClr val="549E39">
                  <a:lumMod val="75000"/>
                </a:srgbClr>
              </a:buClr>
            </a:pPr>
            <a:r>
              <a:rPr lang="en-CA" sz="1800" dirty="0"/>
              <a:t>During catheterization, tissue trauma is very likely to occur</a:t>
            </a:r>
            <a:r>
              <a:rPr lang="en-CA" sz="1800" baseline="30000" dirty="0"/>
              <a:t>2</a:t>
            </a:r>
          </a:p>
          <a:p>
            <a:pPr marL="228600" indent="-228600" defTabSz="914400">
              <a:spcBef>
                <a:spcPts val="1000"/>
              </a:spcBef>
              <a:buClr>
                <a:srgbClr val="549E39">
                  <a:lumMod val="75000"/>
                </a:srgbClr>
              </a:buClr>
            </a:pPr>
            <a:r>
              <a:rPr lang="en-CA" sz="1800" dirty="0">
                <a:solidFill>
                  <a:prstClr val="black">
                    <a:lumMod val="85000"/>
                    <a:lumOff val="15000"/>
                  </a:prstClr>
                </a:solidFill>
              </a:rPr>
              <a:t>Instillation of lubrication dilates the folds, reducing pain, easing insertion, reducing injury risk</a:t>
            </a:r>
            <a:r>
              <a:rPr lang="en-CA" sz="1800" baseline="30000" dirty="0">
                <a:solidFill>
                  <a:prstClr val="black">
                    <a:lumMod val="85000"/>
                    <a:lumOff val="15000"/>
                  </a:prstClr>
                </a:solidFill>
              </a:rPr>
              <a:t>1</a:t>
            </a:r>
            <a:endParaRPr lang="en-CA" sz="1800" dirty="0">
              <a:solidFill>
                <a:prstClr val="black">
                  <a:lumMod val="85000"/>
                  <a:lumOff val="15000"/>
                </a:prstClr>
              </a:solidFill>
            </a:endParaRPr>
          </a:p>
          <a:p>
            <a:pPr marL="228600" indent="-228600" defTabSz="914400">
              <a:spcBef>
                <a:spcPts val="1000"/>
              </a:spcBef>
              <a:buClr>
                <a:srgbClr val="549E39">
                  <a:lumMod val="75000"/>
                </a:srgbClr>
              </a:buClr>
            </a:pPr>
            <a:r>
              <a:rPr lang="en-CA" sz="1800" dirty="0"/>
              <a:t>Use of an anesthetic lubricating gel vs a lubrication gel alone reduces pain during catheterization for most patients</a:t>
            </a:r>
            <a:r>
              <a:rPr lang="en-CA" sz="1800" baseline="30000" dirty="0"/>
              <a:t>2</a:t>
            </a:r>
          </a:p>
          <a:p>
            <a:pPr marL="228600" indent="-228600" defTabSz="914400">
              <a:spcBef>
                <a:spcPts val="1000"/>
              </a:spcBef>
              <a:buClr>
                <a:srgbClr val="549E39">
                  <a:lumMod val="75000"/>
                </a:srgbClr>
              </a:buClr>
            </a:pPr>
            <a:endParaRPr lang="en-CA" sz="1800" dirty="0">
              <a:solidFill>
                <a:prstClr val="black">
                  <a:lumMod val="85000"/>
                  <a:lumOff val="15000"/>
                </a:prstClr>
              </a:solidFill>
            </a:endParaRPr>
          </a:p>
        </p:txBody>
      </p:sp>
      <p:pic>
        <p:nvPicPr>
          <p:cNvPr id="4" name="Picture 18">
            <a:extLst>
              <a:ext uri="{FF2B5EF4-FFF2-40B4-BE49-F238E27FC236}">
                <a16:creationId xmlns="" xmlns:a16="http://schemas.microsoft.com/office/drawing/2014/main" id="{7726CFC6-9CEA-4522-8C69-B0683983E0E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l="3940" r="4247"/>
          <a:stretch>
            <a:fillRect/>
          </a:stretch>
        </p:blipFill>
        <p:spPr bwMode="auto">
          <a:xfrm>
            <a:off x="3896212" y="1379094"/>
            <a:ext cx="2717236" cy="173408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Group 7">
            <a:extLst>
              <a:ext uri="{FF2B5EF4-FFF2-40B4-BE49-F238E27FC236}">
                <a16:creationId xmlns="" xmlns:a16="http://schemas.microsoft.com/office/drawing/2014/main" id="{27B30513-C66D-4119-99F1-C669556E8EEF}"/>
              </a:ext>
            </a:extLst>
          </p:cNvPr>
          <p:cNvGrpSpPr/>
          <p:nvPr/>
        </p:nvGrpSpPr>
        <p:grpSpPr>
          <a:xfrm>
            <a:off x="9676183" y="1337974"/>
            <a:ext cx="1934666" cy="1837929"/>
            <a:chOff x="-28575" y="-152400"/>
            <a:chExt cx="1328420" cy="1402333"/>
          </a:xfrm>
        </p:grpSpPr>
        <p:pic>
          <p:nvPicPr>
            <p:cNvPr id="9" name="Picture 8">
              <a:extLst>
                <a:ext uri="{FF2B5EF4-FFF2-40B4-BE49-F238E27FC236}">
                  <a16:creationId xmlns="" xmlns:a16="http://schemas.microsoft.com/office/drawing/2014/main" id="{E67BD69E-6F44-4A91-B797-9F478C220E75}"/>
                </a:ext>
              </a:extLst>
            </p:cNvPr>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8575" y="-152400"/>
              <a:ext cx="1328420" cy="1273175"/>
            </a:xfrm>
            <a:prstGeom prst="rect">
              <a:avLst/>
            </a:prstGeom>
            <a:noFill/>
          </p:spPr>
        </p:pic>
        <p:sp>
          <p:nvSpPr>
            <p:cNvPr id="10" name="Text Box 19">
              <a:extLst>
                <a:ext uri="{FF2B5EF4-FFF2-40B4-BE49-F238E27FC236}">
                  <a16:creationId xmlns="" xmlns:a16="http://schemas.microsoft.com/office/drawing/2014/main" id="{1A3DCED0-5B28-4CA4-95D7-118AFBE1F202}"/>
                </a:ext>
              </a:extLst>
            </p:cNvPr>
            <p:cNvSpPr txBox="1"/>
            <p:nvPr/>
          </p:nvSpPr>
          <p:spPr>
            <a:xfrm>
              <a:off x="-28575" y="1120775"/>
              <a:ext cx="1328420" cy="12915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CA" sz="11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Cross-section of a closed urethra</a:t>
              </a:r>
            </a:p>
          </p:txBody>
        </p:sp>
      </p:grpSp>
      <p:sp>
        <p:nvSpPr>
          <p:cNvPr id="11" name="Content Placeholder 2">
            <a:extLst>
              <a:ext uri="{FF2B5EF4-FFF2-40B4-BE49-F238E27FC236}">
                <a16:creationId xmlns="" xmlns:a16="http://schemas.microsoft.com/office/drawing/2014/main" id="{119EF052-5CBA-4FDE-9BE3-20350BB02067}"/>
              </a:ext>
            </a:extLst>
          </p:cNvPr>
          <p:cNvSpPr txBox="1">
            <a:spLocks/>
          </p:cNvSpPr>
          <p:nvPr/>
        </p:nvSpPr>
        <p:spPr>
          <a:xfrm>
            <a:off x="6788074" y="1462913"/>
            <a:ext cx="3087445" cy="1576818"/>
          </a:xfrm>
          <a:prstGeom prst="rect">
            <a:avLst/>
          </a:prstGeom>
        </p:spPr>
        <p:txBody>
          <a:bodyPr vert="horz" lIns="91440" tIns="45720" rIns="91440" bIns="45720" rtlCol="0">
            <a:noAutofit/>
          </a:bodyPr>
          <a:lstStyle>
            <a:lvl1pPr marL="96446" marR="0" indent="-96446" algn="l" defTabSz="385785" rtl="0" eaLnBrk="1" fontAlgn="auto" latinLnBrk="0" hangingPunct="1">
              <a:lnSpc>
                <a:spcPct val="120000"/>
              </a:lnSpc>
              <a:spcBef>
                <a:spcPts val="422"/>
              </a:spcBef>
              <a:spcAft>
                <a:spcPts val="0"/>
              </a:spcAft>
              <a:buClr>
                <a:schemeClr val="accent1">
                  <a:lumMod val="75000"/>
                </a:schemeClr>
              </a:buClr>
              <a:buSzTx/>
              <a:buFont typeface="Courier New" panose="02070309020205020404" pitchFamily="49" charset="0"/>
              <a:buChar char="o"/>
              <a:tabLst/>
              <a:defRPr sz="844" kern="1200" cap="none" baseline="0">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289339" marR="0" indent="-96446" algn="l" defTabSz="385785" rtl="0" eaLnBrk="1" fontAlgn="auto" latinLnBrk="0" hangingPunct="1">
              <a:lnSpc>
                <a:spcPct val="120000"/>
              </a:lnSpc>
              <a:spcBef>
                <a:spcPts val="211"/>
              </a:spcBef>
              <a:spcAft>
                <a:spcPts val="0"/>
              </a:spcAft>
              <a:buClr>
                <a:prstClr val="black"/>
              </a:buClr>
              <a:buSzTx/>
              <a:buFont typeface="Arial" panose="020B0604020202020204" pitchFamily="34" charset="0"/>
              <a:buChar char="•"/>
              <a:tabLst/>
              <a:defRPr sz="759" kern="1200" cap="none" baseline="0">
                <a:solidFill>
                  <a:schemeClr val="accent1">
                    <a:lumMod val="75000"/>
                  </a:schemeClr>
                </a:solidFill>
                <a:effectLst/>
                <a:latin typeface="Arial" panose="020B0604020202020204" pitchFamily="34" charset="0"/>
                <a:ea typeface="+mn-ea"/>
                <a:cs typeface="Arial" panose="020B0604020202020204" pitchFamily="34" charset="0"/>
              </a:defRPr>
            </a:lvl2pPr>
            <a:lvl3pPr marL="482232" marR="0" indent="-96446" algn="l" defTabSz="385785" rtl="0" eaLnBrk="1" fontAlgn="auto" latinLnBrk="0" hangingPunct="1">
              <a:lnSpc>
                <a:spcPct val="120000"/>
              </a:lnSpc>
              <a:spcBef>
                <a:spcPts val="211"/>
              </a:spcBef>
              <a:spcAft>
                <a:spcPts val="0"/>
              </a:spcAft>
              <a:buClr>
                <a:prstClr val="black"/>
              </a:buClr>
              <a:buSzTx/>
              <a:buFont typeface="Tw Cen MT" panose="020B0602020104020603" pitchFamily="34" charset="0"/>
              <a:buChar char="­"/>
              <a:tabLst/>
              <a:defRPr sz="675" kern="1200" cap="none" baseline="0">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675124" marR="0" indent="-96446" algn="l" defTabSz="385785" rtl="0" eaLnBrk="1" fontAlgn="auto" latinLnBrk="0" hangingPunct="1">
              <a:lnSpc>
                <a:spcPct val="120000"/>
              </a:lnSpc>
              <a:spcBef>
                <a:spcPts val="211"/>
              </a:spcBef>
              <a:spcAft>
                <a:spcPts val="0"/>
              </a:spcAft>
              <a:buClr>
                <a:prstClr val="black"/>
              </a:buClr>
              <a:buSzTx/>
              <a:buFont typeface="Wingdings" panose="05000000000000000000" pitchFamily="2" charset="2"/>
              <a:buChar char="§"/>
              <a:tabLst/>
              <a:defRPr sz="591" kern="1200" cap="none" baseline="0">
                <a:solidFill>
                  <a:schemeClr val="accent1">
                    <a:lumMod val="75000"/>
                  </a:schemeClr>
                </a:solidFill>
                <a:effectLst/>
                <a:latin typeface="Arial" panose="020B0604020202020204" pitchFamily="34" charset="0"/>
                <a:ea typeface="+mn-ea"/>
                <a:cs typeface="Arial" panose="020B0604020202020204" pitchFamily="34" charset="0"/>
              </a:defRPr>
            </a:lvl4pPr>
            <a:lvl5pPr marL="868017" marR="0" indent="-96446" algn="l" defTabSz="385785" rtl="0" eaLnBrk="1" fontAlgn="auto" latinLnBrk="0" hangingPunct="1">
              <a:lnSpc>
                <a:spcPct val="120000"/>
              </a:lnSpc>
              <a:spcBef>
                <a:spcPts val="211"/>
              </a:spcBef>
              <a:spcAft>
                <a:spcPts val="0"/>
              </a:spcAft>
              <a:buClr>
                <a:prstClr val="black"/>
              </a:buClr>
              <a:buSzTx/>
              <a:buFont typeface="Arial" panose="020B0604020202020204" pitchFamily="34" charset="0"/>
              <a:buChar char="•"/>
              <a:tabLst/>
              <a:defRPr sz="591" kern="1200" cap="none" baseline="0">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060910"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6pPr>
            <a:lvl7pPr marL="1253802"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7pPr>
            <a:lvl8pPr marL="1446695"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8pPr>
            <a:lvl9pPr marL="1639588"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9pPr>
          </a:lstStyle>
          <a:p>
            <a:pPr marL="228600" indent="-228600" defTabSz="914400">
              <a:spcBef>
                <a:spcPts val="1000"/>
              </a:spcBef>
              <a:buClr>
                <a:srgbClr val="549E39">
                  <a:lumMod val="75000"/>
                </a:srgbClr>
              </a:buClr>
            </a:pPr>
            <a:r>
              <a:rPr lang="en-CA" sz="1800" dirty="0">
                <a:solidFill>
                  <a:prstClr val="black">
                    <a:lumMod val="85000"/>
                    <a:lumOff val="15000"/>
                  </a:prstClr>
                </a:solidFill>
              </a:rPr>
              <a:t>Urethral lumen is normally closed and  lies flat with longitudinal flattened folds that dilate only to void.</a:t>
            </a:r>
            <a:r>
              <a:rPr lang="en-CA" sz="1800" baseline="30000" dirty="0">
                <a:solidFill>
                  <a:prstClr val="black">
                    <a:lumMod val="85000"/>
                    <a:lumOff val="15000"/>
                  </a:prstClr>
                </a:solidFill>
              </a:rPr>
              <a:t>1</a:t>
            </a:r>
          </a:p>
          <a:p>
            <a:pPr marL="269875" indent="-269875"/>
            <a:endParaRPr lang="en-CA" sz="1800" dirty="0"/>
          </a:p>
          <a:p>
            <a:endParaRPr lang="en-CA" sz="1800" dirty="0"/>
          </a:p>
        </p:txBody>
      </p:sp>
      <p:sp>
        <p:nvSpPr>
          <p:cNvPr id="12" name="Content Placeholder 2">
            <a:extLst>
              <a:ext uri="{FF2B5EF4-FFF2-40B4-BE49-F238E27FC236}">
                <a16:creationId xmlns="" xmlns:a16="http://schemas.microsoft.com/office/drawing/2014/main" id="{CAA0BA58-5047-4372-AB9C-385783AB10A4}"/>
              </a:ext>
            </a:extLst>
          </p:cNvPr>
          <p:cNvSpPr txBox="1">
            <a:spLocks/>
          </p:cNvSpPr>
          <p:nvPr/>
        </p:nvSpPr>
        <p:spPr>
          <a:xfrm>
            <a:off x="808767" y="1475622"/>
            <a:ext cx="3087445" cy="1953378"/>
          </a:xfrm>
          <a:prstGeom prst="rect">
            <a:avLst/>
          </a:prstGeom>
        </p:spPr>
        <p:txBody>
          <a:bodyPr vert="horz" lIns="91440" tIns="45720" rIns="91440" bIns="45720" rtlCol="0">
            <a:noAutofit/>
          </a:bodyPr>
          <a:lstStyle>
            <a:lvl1pPr marL="96446" marR="0" indent="-96446" algn="l" defTabSz="385785" rtl="0" eaLnBrk="1" fontAlgn="auto" latinLnBrk="0" hangingPunct="1">
              <a:lnSpc>
                <a:spcPct val="120000"/>
              </a:lnSpc>
              <a:spcBef>
                <a:spcPts val="422"/>
              </a:spcBef>
              <a:spcAft>
                <a:spcPts val="0"/>
              </a:spcAft>
              <a:buClr>
                <a:schemeClr val="accent1">
                  <a:lumMod val="75000"/>
                </a:schemeClr>
              </a:buClr>
              <a:buSzTx/>
              <a:buFont typeface="Courier New" panose="02070309020205020404" pitchFamily="49" charset="0"/>
              <a:buChar char="o"/>
              <a:tabLst/>
              <a:defRPr sz="844" kern="1200" cap="none" baseline="0">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289339" marR="0" indent="-96446" algn="l" defTabSz="385785" rtl="0" eaLnBrk="1" fontAlgn="auto" latinLnBrk="0" hangingPunct="1">
              <a:lnSpc>
                <a:spcPct val="120000"/>
              </a:lnSpc>
              <a:spcBef>
                <a:spcPts val="211"/>
              </a:spcBef>
              <a:spcAft>
                <a:spcPts val="0"/>
              </a:spcAft>
              <a:buClr>
                <a:prstClr val="black"/>
              </a:buClr>
              <a:buSzTx/>
              <a:buFont typeface="Arial" panose="020B0604020202020204" pitchFamily="34" charset="0"/>
              <a:buChar char="•"/>
              <a:tabLst/>
              <a:defRPr sz="759" kern="1200" cap="none" baseline="0">
                <a:solidFill>
                  <a:schemeClr val="accent1">
                    <a:lumMod val="75000"/>
                  </a:schemeClr>
                </a:solidFill>
                <a:effectLst/>
                <a:latin typeface="Arial" panose="020B0604020202020204" pitchFamily="34" charset="0"/>
                <a:ea typeface="+mn-ea"/>
                <a:cs typeface="Arial" panose="020B0604020202020204" pitchFamily="34" charset="0"/>
              </a:defRPr>
            </a:lvl2pPr>
            <a:lvl3pPr marL="482232" marR="0" indent="-96446" algn="l" defTabSz="385785" rtl="0" eaLnBrk="1" fontAlgn="auto" latinLnBrk="0" hangingPunct="1">
              <a:lnSpc>
                <a:spcPct val="120000"/>
              </a:lnSpc>
              <a:spcBef>
                <a:spcPts val="211"/>
              </a:spcBef>
              <a:spcAft>
                <a:spcPts val="0"/>
              </a:spcAft>
              <a:buClr>
                <a:prstClr val="black"/>
              </a:buClr>
              <a:buSzTx/>
              <a:buFont typeface="Tw Cen MT" panose="020B0602020104020603" pitchFamily="34" charset="0"/>
              <a:buChar char="­"/>
              <a:tabLst/>
              <a:defRPr sz="675" kern="1200" cap="none" baseline="0">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675124" marR="0" indent="-96446" algn="l" defTabSz="385785" rtl="0" eaLnBrk="1" fontAlgn="auto" latinLnBrk="0" hangingPunct="1">
              <a:lnSpc>
                <a:spcPct val="120000"/>
              </a:lnSpc>
              <a:spcBef>
                <a:spcPts val="211"/>
              </a:spcBef>
              <a:spcAft>
                <a:spcPts val="0"/>
              </a:spcAft>
              <a:buClr>
                <a:prstClr val="black"/>
              </a:buClr>
              <a:buSzTx/>
              <a:buFont typeface="Wingdings" panose="05000000000000000000" pitchFamily="2" charset="2"/>
              <a:buChar char="§"/>
              <a:tabLst/>
              <a:defRPr sz="591" kern="1200" cap="none" baseline="0">
                <a:solidFill>
                  <a:schemeClr val="accent1">
                    <a:lumMod val="75000"/>
                  </a:schemeClr>
                </a:solidFill>
                <a:effectLst/>
                <a:latin typeface="Arial" panose="020B0604020202020204" pitchFamily="34" charset="0"/>
                <a:ea typeface="+mn-ea"/>
                <a:cs typeface="Arial" panose="020B0604020202020204" pitchFamily="34" charset="0"/>
              </a:defRPr>
            </a:lvl4pPr>
            <a:lvl5pPr marL="868017" marR="0" indent="-96446" algn="l" defTabSz="385785" rtl="0" eaLnBrk="1" fontAlgn="auto" latinLnBrk="0" hangingPunct="1">
              <a:lnSpc>
                <a:spcPct val="120000"/>
              </a:lnSpc>
              <a:spcBef>
                <a:spcPts val="211"/>
              </a:spcBef>
              <a:spcAft>
                <a:spcPts val="0"/>
              </a:spcAft>
              <a:buClr>
                <a:prstClr val="black"/>
              </a:buClr>
              <a:buSzTx/>
              <a:buFont typeface="Arial" panose="020B0604020202020204" pitchFamily="34" charset="0"/>
              <a:buChar char="•"/>
              <a:tabLst/>
              <a:defRPr sz="591" kern="1200" cap="none" baseline="0">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060910"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6pPr>
            <a:lvl7pPr marL="1253802"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7pPr>
            <a:lvl8pPr marL="1446695"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8pPr>
            <a:lvl9pPr marL="1639588"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9pPr>
          </a:lstStyle>
          <a:p>
            <a:pPr marL="228600" indent="-228600" defTabSz="914400">
              <a:spcBef>
                <a:spcPts val="1000"/>
              </a:spcBef>
              <a:buClr>
                <a:srgbClr val="549E39">
                  <a:lumMod val="75000"/>
                </a:srgbClr>
              </a:buClr>
            </a:pPr>
            <a:r>
              <a:rPr lang="en-US" sz="1800" dirty="0">
                <a:solidFill>
                  <a:prstClr val="black">
                    <a:lumMod val="85000"/>
                    <a:lumOff val="15000"/>
                  </a:prstClr>
                </a:solidFill>
              </a:rPr>
              <a:t>Female urethra is 3-4 cm long, while male urethra is 15-25 cm with a curved path around the prostate to the bladder</a:t>
            </a:r>
          </a:p>
          <a:p>
            <a:pPr marL="269875" indent="-269875"/>
            <a:endParaRPr lang="en-CA" sz="1800" dirty="0"/>
          </a:p>
          <a:p>
            <a:endParaRPr lang="en-CA" sz="1800" dirty="0"/>
          </a:p>
        </p:txBody>
      </p:sp>
      <p:sp>
        <p:nvSpPr>
          <p:cNvPr id="13" name="TextBox 12">
            <a:extLst>
              <a:ext uri="{FF2B5EF4-FFF2-40B4-BE49-F238E27FC236}">
                <a16:creationId xmlns="" xmlns:a16="http://schemas.microsoft.com/office/drawing/2014/main" id="{C6E894E4-6516-466D-84AB-E0AD7AA49644}"/>
              </a:ext>
            </a:extLst>
          </p:cNvPr>
          <p:cNvSpPr txBox="1"/>
          <p:nvPr/>
        </p:nvSpPr>
        <p:spPr>
          <a:xfrm>
            <a:off x="693868" y="6082846"/>
            <a:ext cx="11025117" cy="507831"/>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900" b="0" i="0" u="none" strike="noStrike" kern="1200" cap="none" spc="0" normalizeH="0" baseline="0" noProof="0" dirty="0">
                <a:ln>
                  <a:noFill/>
                </a:ln>
                <a:solidFill>
                  <a:prstClr val="black"/>
                </a:solidFill>
                <a:effectLst/>
                <a:uLnTx/>
                <a:uFillTx/>
                <a:latin typeface="+mn-lt"/>
                <a:ea typeface="+mn-ea"/>
                <a:cs typeface="+mn-cs"/>
              </a:rPr>
              <a:t>Mary Wilson, Catheter lubrication and fixation: interventions, British Journal of Nursing, 2013, Vol 22, No 10 p 566-569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900" b="0" i="0" u="none" strike="noStrike" kern="1200" cap="none" spc="0" normalizeH="0" baseline="0" noProof="0" dirty="0" err="1">
                <a:ln>
                  <a:noFill/>
                </a:ln>
                <a:solidFill>
                  <a:prstClr val="black"/>
                </a:solidFill>
                <a:effectLst/>
                <a:uLnTx/>
                <a:uFillTx/>
                <a:latin typeface="+mn-lt"/>
                <a:ea typeface="+mn-ea"/>
                <a:cs typeface="+mn-cs"/>
              </a:rPr>
              <a:t>Aygin</a:t>
            </a:r>
            <a:r>
              <a:rPr kumimoji="0" lang="en-CA" sz="900" b="0" i="0" u="none" strike="noStrike" kern="1200" cap="none" spc="0" normalizeH="0" baseline="0" noProof="0" dirty="0">
                <a:ln>
                  <a:noFill/>
                </a:ln>
                <a:solidFill>
                  <a:prstClr val="black"/>
                </a:solidFill>
                <a:effectLst/>
                <a:uLnTx/>
                <a:uFillTx/>
                <a:latin typeface="+mn-lt"/>
                <a:ea typeface="+mn-ea"/>
                <a:cs typeface="+mn-cs"/>
              </a:rPr>
              <a:t> D, </a:t>
            </a:r>
            <a:r>
              <a:rPr kumimoji="0" lang="en-CA" sz="900" b="0" i="0" u="none" strike="noStrike" kern="1200" cap="none" spc="0" normalizeH="0" baseline="0" noProof="0" dirty="0" err="1">
                <a:ln>
                  <a:noFill/>
                </a:ln>
                <a:solidFill>
                  <a:prstClr val="black"/>
                </a:solidFill>
                <a:effectLst/>
                <a:uLnTx/>
                <a:uFillTx/>
                <a:latin typeface="+mn-lt"/>
                <a:ea typeface="+mn-ea"/>
                <a:cs typeface="+mn-cs"/>
              </a:rPr>
              <a:t>Usta</a:t>
            </a:r>
            <a:r>
              <a:rPr kumimoji="0" lang="en-CA" sz="900" b="0" i="0" u="none" strike="noStrike" kern="1200" cap="none" spc="0" normalizeH="0" baseline="0" noProof="0" dirty="0">
                <a:ln>
                  <a:noFill/>
                </a:ln>
                <a:solidFill>
                  <a:prstClr val="black"/>
                </a:solidFill>
                <a:effectLst/>
                <a:uLnTx/>
                <a:uFillTx/>
                <a:latin typeface="+mn-lt"/>
                <a:ea typeface="+mn-ea"/>
                <a:cs typeface="+mn-cs"/>
              </a:rPr>
              <a:t> E, The effect of lubricants used in indwelling bladder catheterization through urethra on procedure-related pain: a literature review, Int J Clin Exp Med 2017;10(2):1995-2005, www.ijcem.com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900" b="0" i="0" u="none" strike="noStrike" kern="1200" cap="none" spc="0" normalizeH="0" baseline="0" noProof="0" dirty="0" err="1">
                <a:ln>
                  <a:noFill/>
                </a:ln>
                <a:solidFill>
                  <a:prstClr val="black"/>
                </a:solidFill>
                <a:effectLst/>
                <a:uLnTx/>
                <a:uFillTx/>
                <a:latin typeface="+mn-lt"/>
                <a:ea typeface="+mn-ea"/>
                <a:cs typeface="+mn-cs"/>
              </a:rPr>
              <a:t>Tzortzis</a:t>
            </a:r>
            <a:r>
              <a:rPr kumimoji="0" lang="en-CA" sz="900" b="0" i="0" u="none" strike="noStrike" kern="1200" cap="none" spc="0" normalizeH="0" baseline="0" noProof="0" dirty="0">
                <a:ln>
                  <a:noFill/>
                </a:ln>
                <a:solidFill>
                  <a:prstClr val="black"/>
                </a:solidFill>
                <a:effectLst/>
                <a:uLnTx/>
                <a:uFillTx/>
                <a:latin typeface="+mn-lt"/>
                <a:ea typeface="+mn-ea"/>
                <a:cs typeface="+mn-cs"/>
              </a:rPr>
              <a:t> et al, Intraurethral Lubricants: A Critical Literature Review and Recommendations, Journal of </a:t>
            </a:r>
            <a:r>
              <a:rPr kumimoji="0" lang="en-CA" sz="900" b="0" i="0" u="none" strike="noStrike" kern="1200" cap="none" spc="0" normalizeH="0" baseline="0" noProof="0" dirty="0" err="1">
                <a:ln>
                  <a:noFill/>
                </a:ln>
                <a:solidFill>
                  <a:prstClr val="black"/>
                </a:solidFill>
                <a:effectLst/>
                <a:uLnTx/>
                <a:uFillTx/>
                <a:latin typeface="+mn-lt"/>
                <a:ea typeface="+mn-ea"/>
                <a:cs typeface="+mn-cs"/>
              </a:rPr>
              <a:t>Endurology</a:t>
            </a:r>
            <a:r>
              <a:rPr kumimoji="0" lang="en-CA" sz="900" b="0" i="0" u="none" strike="noStrike" kern="1200" cap="none" spc="0" normalizeH="0" baseline="0" noProof="0" dirty="0">
                <a:ln>
                  <a:noFill/>
                </a:ln>
                <a:solidFill>
                  <a:prstClr val="black"/>
                </a:solidFill>
                <a:effectLst/>
                <a:uLnTx/>
                <a:uFillTx/>
                <a:latin typeface="+mn-lt"/>
                <a:ea typeface="+mn-ea"/>
                <a:cs typeface="+mn-cs"/>
              </a:rPr>
              <a:t>, Vol 23, Number 5, May 2009 p 821-826</a:t>
            </a:r>
          </a:p>
        </p:txBody>
      </p:sp>
    </p:spTree>
    <p:extLst>
      <p:ext uri="{BB962C8B-B14F-4D97-AF65-F5344CB8AC3E}">
        <p14:creationId xmlns="" xmlns:p14="http://schemas.microsoft.com/office/powerpoint/2010/main" val="326844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500"/>
                                        <p:tgtEl>
                                          <p:spTgt spid="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A9C15D4-2EE7-4D05-B87C-91D1F3B960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4ED7B0FB-9654-4441-9545-02D458B686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7BB94C57-FDF3-45A3-9D1F-904523D795D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r="66700" b="77917"/>
          <a:stretch/>
        </p:blipFill>
        <p:spPr>
          <a:xfrm>
            <a:off x="0" y="0"/>
            <a:ext cx="4059935" cy="1514475"/>
          </a:xfrm>
          <a:prstGeom prst="rect">
            <a:avLst/>
          </a:prstGeom>
        </p:spPr>
      </p:pic>
      <p:sp>
        <p:nvSpPr>
          <p:cNvPr id="2" name="Title 1"/>
          <p:cNvSpPr>
            <a:spLocks noGrp="1"/>
          </p:cNvSpPr>
          <p:nvPr>
            <p:ph type="title"/>
          </p:nvPr>
        </p:nvSpPr>
        <p:spPr>
          <a:xfrm>
            <a:off x="641074" y="1419900"/>
            <a:ext cx="2844002" cy="4018201"/>
          </a:xfrm>
        </p:spPr>
        <p:txBody>
          <a:bodyPr>
            <a:normAutofit/>
          </a:bodyPr>
          <a:lstStyle/>
          <a:p>
            <a:r>
              <a:rPr lang="en-US" sz="3100">
                <a:effectLst>
                  <a:outerShdw blurRad="38100" dist="38100" dir="2700000" algn="tl">
                    <a:srgbClr val="000000">
                      <a:alpha val="43137"/>
                    </a:srgbClr>
                  </a:outerShdw>
                </a:effectLst>
              </a:rPr>
              <a:t>Steps for Teaching CIC Procedure</a:t>
            </a:r>
          </a:p>
        </p:txBody>
      </p:sp>
      <p:sp>
        <p:nvSpPr>
          <p:cNvPr id="3" name="Content Placeholder 2"/>
          <p:cNvSpPr>
            <a:spLocks noGrp="1"/>
          </p:cNvSpPr>
          <p:nvPr>
            <p:ph sz="quarter" idx="13"/>
          </p:nvPr>
        </p:nvSpPr>
        <p:spPr>
          <a:xfrm>
            <a:off x="4701008" y="1193576"/>
            <a:ext cx="6576591" cy="4470850"/>
          </a:xfrm>
        </p:spPr>
        <p:txBody>
          <a:bodyPr anchor="ctr">
            <a:normAutofit/>
          </a:bodyPr>
          <a:lstStyle/>
          <a:p>
            <a:pPr marL="457200" indent="-457200">
              <a:lnSpc>
                <a:spcPct val="110000"/>
              </a:lnSpc>
              <a:buFont typeface="+mj-lt"/>
              <a:buAutoNum type="arabicPeriod"/>
            </a:pPr>
            <a:r>
              <a:rPr lang="en-US" sz="1500" dirty="0"/>
              <a:t>Have patient void and measure output first then wash their hands.</a:t>
            </a:r>
          </a:p>
          <a:p>
            <a:pPr marL="457200" indent="-457200">
              <a:lnSpc>
                <a:spcPct val="110000"/>
              </a:lnSpc>
              <a:buFont typeface="+mj-lt"/>
              <a:buAutoNum type="arabicPeriod"/>
            </a:pPr>
            <a:r>
              <a:rPr lang="en-US" sz="1500" dirty="0"/>
              <a:t>Have patient gather supplies and place on clean work surface.</a:t>
            </a:r>
          </a:p>
          <a:p>
            <a:pPr marL="457200" indent="-457200">
              <a:lnSpc>
                <a:spcPct val="110000"/>
              </a:lnSpc>
              <a:buFont typeface="+mj-lt"/>
              <a:buAutoNum type="arabicPeriod"/>
            </a:pPr>
            <a:r>
              <a:rPr lang="en-US" sz="1500" dirty="0"/>
              <a:t>Open catheter package, if non-lubricated, remove from package and apply lubricant to first 2-3 inches. </a:t>
            </a:r>
          </a:p>
          <a:p>
            <a:pPr marL="457200" indent="-457200">
              <a:lnSpc>
                <a:spcPct val="110000"/>
              </a:lnSpc>
              <a:buFont typeface="+mj-lt"/>
              <a:buAutoNum type="arabicPeriod"/>
            </a:pPr>
            <a:endParaRPr lang="en-US" sz="1500" u="sng" dirty="0"/>
          </a:p>
          <a:p>
            <a:pPr marL="457200" indent="-457200">
              <a:lnSpc>
                <a:spcPct val="110000"/>
              </a:lnSpc>
              <a:buFont typeface="+mj-lt"/>
              <a:buAutoNum type="arabicPeriod"/>
            </a:pPr>
            <a:r>
              <a:rPr lang="en-US" sz="1500" u="sng" dirty="0"/>
              <a:t>Males </a:t>
            </a:r>
            <a:r>
              <a:rPr lang="en-US" sz="1500" dirty="0"/>
              <a:t>- should sit on the toilet or stand facing the toilet, whichever they prefer.</a:t>
            </a:r>
          </a:p>
          <a:p>
            <a:pPr marL="0" indent="0">
              <a:lnSpc>
                <a:spcPct val="110000"/>
              </a:lnSpc>
              <a:buNone/>
            </a:pPr>
            <a:r>
              <a:rPr lang="en-US" sz="1500" dirty="0"/>
              <a:t>	 </a:t>
            </a:r>
            <a:r>
              <a:rPr lang="en-US" sz="1500" u="sng" dirty="0"/>
              <a:t>Females </a:t>
            </a:r>
            <a:r>
              <a:rPr lang="en-US" sz="1500" dirty="0"/>
              <a:t>- should sit on the toilet with legs spread apart. A mirror may   	 be helpful.   </a:t>
            </a:r>
          </a:p>
          <a:p>
            <a:pPr marL="457200" indent="-457200">
              <a:lnSpc>
                <a:spcPct val="110000"/>
              </a:lnSpc>
              <a:buFont typeface="+mj-lt"/>
              <a:buAutoNum type="arabicPeriod"/>
            </a:pPr>
            <a:endParaRPr lang="en-US" sz="1500" u="sng" dirty="0"/>
          </a:p>
          <a:p>
            <a:pPr marL="457200" indent="-457200">
              <a:lnSpc>
                <a:spcPct val="110000"/>
              </a:lnSpc>
              <a:buFont typeface="+mj-lt"/>
              <a:buAutoNum type="arabicPeriod" startAt="5"/>
            </a:pPr>
            <a:r>
              <a:rPr lang="en-US" sz="1500" u="sng" dirty="0"/>
              <a:t>Males</a:t>
            </a:r>
            <a:r>
              <a:rPr lang="en-US" sz="1500" dirty="0"/>
              <a:t>- if uncircumcised, pull back foreskin, then wash end of penis with a washcloth and soap and water. </a:t>
            </a:r>
          </a:p>
          <a:p>
            <a:pPr marL="0" indent="0">
              <a:lnSpc>
                <a:spcPct val="110000"/>
              </a:lnSpc>
              <a:buNone/>
            </a:pPr>
            <a:r>
              <a:rPr lang="en-US" sz="1500" dirty="0"/>
              <a:t>     	 </a:t>
            </a:r>
            <a:r>
              <a:rPr lang="en-US" sz="1500" u="sng" dirty="0"/>
              <a:t>Females</a:t>
            </a:r>
            <a:r>
              <a:rPr lang="en-US" sz="1500" dirty="0"/>
              <a:t>- spread labia using their fingers, with the dominant hand use 	 a washcloth and soap and water to wash the vaginal area from front to 	 back.</a:t>
            </a:r>
          </a:p>
          <a:p>
            <a:pPr marL="457200" indent="-457200">
              <a:lnSpc>
                <a:spcPct val="110000"/>
              </a:lnSpc>
              <a:buFont typeface="+mj-lt"/>
              <a:buAutoNum type="arabicPeriod"/>
            </a:pPr>
            <a:endParaRPr lang="en-US" sz="1500" dirty="0"/>
          </a:p>
          <a:p>
            <a:pPr marL="457200" indent="-457200">
              <a:lnSpc>
                <a:spcPct val="110000"/>
              </a:lnSpc>
              <a:buFont typeface="+mj-lt"/>
              <a:buAutoNum type="arabicPeriod"/>
            </a:pPr>
            <a:endParaRPr lang="en-US" sz="1500" dirty="0"/>
          </a:p>
          <a:p>
            <a:pPr marL="457200" indent="-457200">
              <a:lnSpc>
                <a:spcPct val="110000"/>
              </a:lnSpc>
              <a:buFont typeface="+mj-lt"/>
              <a:buAutoNum type="arabicPeriod"/>
            </a:pPr>
            <a:endParaRPr lang="en-US" sz="1500" dirty="0"/>
          </a:p>
          <a:p>
            <a:pPr marL="457200" indent="-457200">
              <a:lnSpc>
                <a:spcPct val="110000"/>
              </a:lnSpc>
              <a:buFont typeface="+mj-lt"/>
              <a:buAutoNum type="arabicPeriod"/>
            </a:pPr>
            <a:endParaRPr lang="en-US" sz="1500" dirty="0"/>
          </a:p>
          <a:p>
            <a:pPr marL="457200" indent="-457200">
              <a:lnSpc>
                <a:spcPct val="110000"/>
              </a:lnSpc>
              <a:buFont typeface="+mj-lt"/>
              <a:buAutoNum type="arabicPeriod"/>
            </a:pPr>
            <a:endParaRPr lang="en-US" sz="1500" dirty="0"/>
          </a:p>
          <a:p>
            <a:pPr marL="457200" indent="-457200">
              <a:lnSpc>
                <a:spcPct val="110000"/>
              </a:lnSpc>
              <a:buFont typeface="+mj-lt"/>
              <a:buAutoNum type="arabicPeriod"/>
            </a:pPr>
            <a:endParaRPr lang="en-US" sz="1500" dirty="0"/>
          </a:p>
        </p:txBody>
      </p:sp>
      <p:pic>
        <p:nvPicPr>
          <p:cNvPr id="15" name="Picture 14">
            <a:extLst>
              <a:ext uri="{FF2B5EF4-FFF2-40B4-BE49-F238E27FC236}">
                <a16:creationId xmlns="" xmlns:a16="http://schemas.microsoft.com/office/drawing/2014/main" id="{6AEBDF1A-221A-4497-BBA9-57A70D16151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l="78750" t="72830" b="14149"/>
          <a:stretch/>
        </p:blipFill>
        <p:spPr>
          <a:xfrm>
            <a:off x="1377059" y="5962903"/>
            <a:ext cx="2590800" cy="892925"/>
          </a:xfrm>
          <a:prstGeom prst="rect">
            <a:avLst/>
          </a:prstGeom>
        </p:spPr>
      </p:pic>
      <p:sp>
        <p:nvSpPr>
          <p:cNvPr id="4" name="Rectangle 3"/>
          <p:cNvSpPr/>
          <p:nvPr/>
        </p:nvSpPr>
        <p:spPr>
          <a:xfrm>
            <a:off x="203200" y="6054815"/>
            <a:ext cx="11785600" cy="369332"/>
          </a:xfrm>
          <a:prstGeom prst="rect">
            <a:avLst/>
          </a:prstGeom>
        </p:spPr>
        <p:txBody>
          <a:bodyPr wrap="square">
            <a:spAutoFit/>
          </a:bodyPr>
          <a:lstStyle/>
          <a:p>
            <a:pPr>
              <a:spcAft>
                <a:spcPts val="600"/>
              </a:spcAft>
              <a:buNone/>
            </a:pPr>
            <a:r>
              <a:rPr lang="en-US" sz="90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1" y="213705"/>
            <a:ext cx="10364451" cy="638318"/>
          </a:xfrm>
        </p:spPr>
        <p:txBody>
          <a:bodyPr>
            <a:normAutofit/>
          </a:bodyPr>
          <a:lstStyle/>
          <a:p>
            <a:pPr algn="ctr"/>
            <a:r>
              <a:rPr lang="en-US" sz="3600" dirty="0">
                <a:effectLst>
                  <a:outerShdw blurRad="38100" dist="38100" dir="2700000" algn="tl">
                    <a:srgbClr val="000000">
                      <a:alpha val="43137"/>
                    </a:srgbClr>
                  </a:outerShdw>
                </a:effectLst>
              </a:rPr>
              <a:t>6. Steps for Teaching CIC</a:t>
            </a:r>
            <a:endParaRPr lang="en-US" sz="22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 xmlns:a16="http://schemas.microsoft.com/office/drawing/2014/main" id="{63C75A84-44A2-4112-BCF3-4B933032E2E7}"/>
              </a:ext>
            </a:extLst>
          </p:cNvPr>
          <p:cNvGraphicFramePr>
            <a:graphicFrameLocks noGrp="1"/>
          </p:cNvGraphicFramePr>
          <p:nvPr>
            <p:ph sz="quarter" idx="13"/>
            <p:extLst>
              <p:ext uri="{D42A27DB-BD31-4B8C-83A1-F6EECF244321}">
                <p14:modId xmlns="" xmlns:p14="http://schemas.microsoft.com/office/powerpoint/2010/main" val="723113762"/>
              </p:ext>
            </p:extLst>
          </p:nvPr>
        </p:nvGraphicFramePr>
        <p:xfrm>
          <a:off x="399006" y="3618567"/>
          <a:ext cx="11393985" cy="2629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03200" y="6389112"/>
            <a:ext cx="11785600" cy="369332"/>
          </a:xfrm>
          <a:prstGeom prst="rect">
            <a:avLst/>
          </a:prstGeom>
        </p:spPr>
        <p:txBody>
          <a:bodyPr wrap="square">
            <a:spAutoFit/>
          </a:bodyPr>
          <a:lstStyle/>
          <a:p>
            <a:pPr>
              <a:buNone/>
            </a:pPr>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graphicFrame>
        <p:nvGraphicFramePr>
          <p:cNvPr id="6" name="Content Placeholder 3">
            <a:extLst>
              <a:ext uri="{FF2B5EF4-FFF2-40B4-BE49-F238E27FC236}">
                <a16:creationId xmlns="" xmlns:a16="http://schemas.microsoft.com/office/drawing/2014/main" id="{877356A6-8C9F-4DE3-80D5-4EB6EF0DD17C}"/>
              </a:ext>
            </a:extLst>
          </p:cNvPr>
          <p:cNvGraphicFramePr>
            <a:graphicFrameLocks/>
          </p:cNvGraphicFramePr>
          <p:nvPr>
            <p:extLst>
              <p:ext uri="{D42A27DB-BD31-4B8C-83A1-F6EECF244321}">
                <p14:modId xmlns="" xmlns:p14="http://schemas.microsoft.com/office/powerpoint/2010/main" val="1615312087"/>
              </p:ext>
            </p:extLst>
          </p:nvPr>
        </p:nvGraphicFramePr>
        <p:xfrm>
          <a:off x="399006" y="894733"/>
          <a:ext cx="11393985" cy="27238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4984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3A9C15D4-2EE7-4D05-B87C-91D1F3B960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4ED7B0FB-9654-4441-9545-02D458B686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7BB94C57-FDF3-45A3-9D1F-904523D795D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r="66700" b="77917"/>
          <a:stretch/>
        </p:blipFill>
        <p:spPr>
          <a:xfrm>
            <a:off x="0" y="0"/>
            <a:ext cx="4059935" cy="1514475"/>
          </a:xfrm>
          <a:prstGeom prst="rect">
            <a:avLst/>
          </a:prstGeom>
        </p:spPr>
      </p:pic>
      <p:sp>
        <p:nvSpPr>
          <p:cNvPr id="2" name="Title 1"/>
          <p:cNvSpPr>
            <a:spLocks noGrp="1"/>
          </p:cNvSpPr>
          <p:nvPr>
            <p:ph type="title"/>
          </p:nvPr>
        </p:nvSpPr>
        <p:spPr>
          <a:xfrm>
            <a:off x="383459" y="1419900"/>
            <a:ext cx="3303638" cy="4018201"/>
          </a:xfrm>
        </p:spPr>
        <p:txBody>
          <a:bodyPr>
            <a:normAutofit/>
          </a:bodyPr>
          <a:lstStyle/>
          <a:p>
            <a:r>
              <a:rPr lang="en-US" sz="3400" dirty="0">
                <a:effectLst>
                  <a:outerShdw blurRad="38100" dist="38100" dir="2700000" algn="tl">
                    <a:srgbClr val="000000">
                      <a:alpha val="43137"/>
                    </a:srgbClr>
                  </a:outerShdw>
                </a:effectLst>
              </a:rPr>
              <a:t>Steps for Teaching CIC </a:t>
            </a:r>
            <a:r>
              <a:rPr lang="en-US" sz="2000" dirty="0">
                <a:effectLst>
                  <a:outerShdw blurRad="38100" dist="38100" dir="2700000" algn="tl">
                    <a:srgbClr val="000000">
                      <a:alpha val="43137"/>
                    </a:srgbClr>
                  </a:outerShdw>
                </a:effectLst>
              </a:rPr>
              <a:t>(Continued)</a:t>
            </a:r>
          </a:p>
        </p:txBody>
      </p:sp>
      <p:sp>
        <p:nvSpPr>
          <p:cNvPr id="3" name="Content Placeholder 2"/>
          <p:cNvSpPr>
            <a:spLocks noGrp="1"/>
          </p:cNvSpPr>
          <p:nvPr>
            <p:ph sz="quarter" idx="13"/>
          </p:nvPr>
        </p:nvSpPr>
        <p:spPr>
          <a:xfrm>
            <a:off x="4701008" y="698090"/>
            <a:ext cx="6849918" cy="4966336"/>
          </a:xfrm>
        </p:spPr>
        <p:txBody>
          <a:bodyPr anchor="ctr">
            <a:normAutofit fontScale="92500" lnSpcReduction="10000"/>
          </a:bodyPr>
          <a:lstStyle/>
          <a:p>
            <a:pPr marL="457200" indent="-457200">
              <a:lnSpc>
                <a:spcPct val="110000"/>
              </a:lnSpc>
              <a:buFont typeface="+mj-lt"/>
              <a:buAutoNum type="arabicPeriod" startAt="7"/>
            </a:pPr>
            <a:r>
              <a:rPr lang="en-US" sz="2000" dirty="0"/>
              <a:t>Allow time for urine to completely drain from the bladder, measuring and recording the output.</a:t>
            </a:r>
          </a:p>
          <a:p>
            <a:pPr marL="457200" indent="-457200">
              <a:lnSpc>
                <a:spcPct val="110000"/>
              </a:lnSpc>
              <a:buFont typeface="+mj-lt"/>
              <a:buAutoNum type="arabicPeriod" startAt="7"/>
            </a:pPr>
            <a:endParaRPr lang="en-US" sz="2000" dirty="0"/>
          </a:p>
          <a:p>
            <a:pPr marL="457200" indent="-457200">
              <a:lnSpc>
                <a:spcPct val="110000"/>
              </a:lnSpc>
              <a:buFont typeface="+mj-lt"/>
              <a:buAutoNum type="arabicPeriod" startAt="7"/>
            </a:pPr>
            <a:r>
              <a:rPr lang="en-US" sz="2000" dirty="0"/>
              <a:t>Once urine has stopped, slowly remove the catheter, stopping anytime more urine begins to drain from the catheter end.</a:t>
            </a:r>
          </a:p>
          <a:p>
            <a:pPr marL="457200" indent="-457200">
              <a:lnSpc>
                <a:spcPct val="110000"/>
              </a:lnSpc>
              <a:buFont typeface="+mj-lt"/>
              <a:buAutoNum type="arabicPeriod" startAt="7"/>
            </a:pPr>
            <a:endParaRPr lang="en-US" sz="2000" dirty="0"/>
          </a:p>
          <a:p>
            <a:pPr marL="457200" indent="-457200">
              <a:lnSpc>
                <a:spcPct val="110000"/>
              </a:lnSpc>
              <a:buFont typeface="+mj-lt"/>
              <a:buAutoNum type="arabicPeriod" startAt="7"/>
            </a:pPr>
            <a:r>
              <a:rPr lang="en-US" sz="2000" dirty="0"/>
              <a:t>For uncircumcised males, once the catheter is removed, replace foreskin over the head of the penis.</a:t>
            </a:r>
          </a:p>
          <a:p>
            <a:pPr marL="457200" indent="-457200">
              <a:lnSpc>
                <a:spcPct val="110000"/>
              </a:lnSpc>
              <a:buFont typeface="+mj-lt"/>
              <a:buAutoNum type="arabicPeriod" startAt="7"/>
            </a:pPr>
            <a:endParaRPr lang="en-US" sz="2000" dirty="0"/>
          </a:p>
          <a:p>
            <a:pPr marL="457200" indent="-457200">
              <a:lnSpc>
                <a:spcPct val="110000"/>
              </a:lnSpc>
              <a:buFont typeface="+mj-lt"/>
              <a:buAutoNum type="arabicPeriod" startAt="7"/>
            </a:pPr>
            <a:r>
              <a:rPr lang="en-US" sz="2000" dirty="0"/>
              <a:t>At this point, the patient can clean themselves and pull their clothes back on.</a:t>
            </a:r>
          </a:p>
          <a:p>
            <a:pPr marL="457200" indent="-457200">
              <a:lnSpc>
                <a:spcPct val="110000"/>
              </a:lnSpc>
              <a:buFont typeface="+mj-lt"/>
              <a:buAutoNum type="arabicPeriod" startAt="7"/>
            </a:pPr>
            <a:endParaRPr lang="en-US" sz="2000" dirty="0"/>
          </a:p>
          <a:p>
            <a:pPr marL="457200" indent="-457200">
              <a:lnSpc>
                <a:spcPct val="110000"/>
              </a:lnSpc>
              <a:buFont typeface="+mj-lt"/>
              <a:buAutoNum type="arabicPeriod" startAt="7"/>
            </a:pPr>
            <a:r>
              <a:rPr lang="en-US" sz="2000" dirty="0"/>
              <a:t>Discard catheter and packaging into a garbage can and wash hands.</a:t>
            </a:r>
          </a:p>
        </p:txBody>
      </p:sp>
      <p:pic>
        <p:nvPicPr>
          <p:cNvPr id="16" name="Picture 15">
            <a:extLst>
              <a:ext uri="{FF2B5EF4-FFF2-40B4-BE49-F238E27FC236}">
                <a16:creationId xmlns="" xmlns:a16="http://schemas.microsoft.com/office/drawing/2014/main" id="{6AEBDF1A-221A-4497-BBA9-57A70D16151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l="78750" t="72830" b="14149"/>
          <a:stretch/>
        </p:blipFill>
        <p:spPr>
          <a:xfrm>
            <a:off x="1377059" y="5962903"/>
            <a:ext cx="2590800" cy="892925"/>
          </a:xfrm>
          <a:prstGeom prst="rect">
            <a:avLst/>
          </a:prstGeom>
        </p:spPr>
      </p:pic>
      <p:sp>
        <p:nvSpPr>
          <p:cNvPr id="5" name="Rectangle 4"/>
          <p:cNvSpPr/>
          <p:nvPr/>
        </p:nvSpPr>
        <p:spPr>
          <a:xfrm>
            <a:off x="203200" y="6008648"/>
            <a:ext cx="11785600" cy="369332"/>
          </a:xfrm>
          <a:prstGeom prst="rect">
            <a:avLst/>
          </a:prstGeom>
        </p:spPr>
        <p:txBody>
          <a:bodyPr wrap="square">
            <a:spAutoFit/>
          </a:bodyPr>
          <a:lstStyle/>
          <a:p>
            <a:pPr>
              <a:spcAft>
                <a:spcPts val="600"/>
              </a:spcAft>
              <a:buNone/>
            </a:pPr>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43859"/>
            <a:ext cx="10364451" cy="1076718"/>
          </a:xfrm>
        </p:spPr>
        <p:txBody>
          <a:bodyPr>
            <a:normAutofit/>
          </a:bodyPr>
          <a:lstStyle/>
          <a:p>
            <a:pPr algn="ctr"/>
            <a:r>
              <a:rPr lang="en-US" sz="3600" b="1"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FREQUENCY of CIC</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503433" y="1664413"/>
            <a:ext cx="11168010" cy="4018632"/>
          </a:xfrm>
        </p:spPr>
        <p:txBody>
          <a:bodyPr>
            <a:normAutofit fontScale="77500" lnSpcReduction="20000"/>
          </a:bodyPr>
          <a:lstStyle/>
          <a:p>
            <a:pPr marL="265113" indent="-265113"/>
            <a:r>
              <a:rPr lang="en-US" sz="3100" dirty="0"/>
              <a:t>Based on the individual patient’s catheterized volumes </a:t>
            </a:r>
          </a:p>
          <a:p>
            <a:pPr marL="458006" lvl="1" indent="-265113"/>
            <a:r>
              <a:rPr lang="en-US" sz="2700" dirty="0"/>
              <a:t>500mls or less/ catheterization</a:t>
            </a:r>
          </a:p>
          <a:p>
            <a:pPr marL="265113" indent="-265113">
              <a:buNone/>
            </a:pPr>
            <a:endParaRPr lang="en-US" sz="1300" dirty="0"/>
          </a:p>
          <a:p>
            <a:pPr marL="265113" indent="-265113"/>
            <a:r>
              <a:rPr lang="en-US" sz="3100" dirty="0"/>
              <a:t>If not voiding any on their own- 4-6 times per 24hrs based on urine output</a:t>
            </a:r>
          </a:p>
          <a:p>
            <a:pPr marL="265113" indent="-265113">
              <a:buNone/>
            </a:pPr>
            <a:endParaRPr lang="en-US" sz="1100" dirty="0"/>
          </a:p>
          <a:p>
            <a:pPr marL="265113" indent="-265113"/>
            <a:endParaRPr lang="en-US" sz="3100" dirty="0"/>
          </a:p>
          <a:p>
            <a:pPr marL="265113" indent="-265113"/>
            <a:r>
              <a:rPr lang="en-US" sz="3100" dirty="0"/>
              <a:t>Fluid intake is a primary determining factor as it impacts urine production</a:t>
            </a:r>
          </a:p>
          <a:p>
            <a:pPr marL="265113" indent="-265113">
              <a:buNone/>
            </a:pPr>
            <a:endParaRPr lang="en-US" sz="1200" dirty="0"/>
          </a:p>
          <a:p>
            <a:pPr marL="265113" indent="-265113"/>
            <a:endParaRPr lang="en-US" sz="3100" dirty="0"/>
          </a:p>
          <a:p>
            <a:pPr marL="265113" indent="-265113"/>
            <a:r>
              <a:rPr lang="en-US" sz="3100" dirty="0"/>
              <a:t>General Canadian practice </a:t>
            </a:r>
          </a:p>
          <a:p>
            <a:pPr marL="458006" lvl="1" indent="-265113"/>
            <a:r>
              <a:rPr lang="en-US" sz="2700" dirty="0"/>
              <a:t>When residual urine is less than 100ml, CIC can usually be discontinued.</a:t>
            </a:r>
          </a:p>
          <a:p>
            <a:pPr marL="265113" indent="-265113"/>
            <a:endParaRPr lang="en-US" sz="2400" dirty="0"/>
          </a:p>
        </p:txBody>
      </p:sp>
      <p:sp>
        <p:nvSpPr>
          <p:cNvPr id="5" name="TextBox 4">
            <a:extLst>
              <a:ext uri="{FF2B5EF4-FFF2-40B4-BE49-F238E27FC236}">
                <a16:creationId xmlns="" xmlns:a16="http://schemas.microsoft.com/office/drawing/2014/main" id="{AA28841D-636A-43D7-873F-3FD7BE0BB8AC}"/>
              </a:ext>
            </a:extLst>
          </p:cNvPr>
          <p:cNvSpPr txBox="1"/>
          <p:nvPr/>
        </p:nvSpPr>
        <p:spPr>
          <a:xfrm>
            <a:off x="503433" y="6044809"/>
            <a:ext cx="10874477" cy="369332"/>
          </a:xfrm>
          <a:prstGeom prst="rect">
            <a:avLst/>
          </a:prstGeom>
          <a:noFill/>
        </p:spPr>
        <p:txBody>
          <a:bodyPr wrap="square">
            <a:spAutoFit/>
          </a:bodyPr>
          <a:lstStyle/>
          <a:p>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endParaRPr lang="en-CA"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01" y="515778"/>
            <a:ext cx="10387798" cy="973976"/>
          </a:xfrm>
        </p:spPr>
        <p:txBody>
          <a:bodyPr>
            <a:normAutofit/>
          </a:bodyPr>
          <a:lstStyle/>
          <a:p>
            <a:pPr algn="ctr"/>
            <a:r>
              <a:rPr lang="en-US" sz="3600" b="1" dirty="0">
                <a:effectLst>
                  <a:outerShdw blurRad="38100" dist="38100" dir="2700000" algn="tl">
                    <a:srgbClr val="000000">
                      <a:alpha val="43137"/>
                    </a:srgbClr>
                  </a:outerShdw>
                </a:effectLst>
              </a:rPr>
              <a:t> Types of </a:t>
            </a:r>
            <a:r>
              <a:rPr lang="en-US" sz="3600" dirty="0">
                <a:effectLst>
                  <a:outerShdw blurRad="38100" dist="38100" dir="2700000" algn="tl">
                    <a:srgbClr val="000000">
                      <a:alpha val="43137"/>
                    </a:srgbClr>
                  </a:outerShdw>
                </a:effectLst>
              </a:rPr>
              <a:t>Intermittent</a:t>
            </a:r>
            <a:r>
              <a:rPr lang="en-US" sz="3600" b="1" dirty="0">
                <a:effectLst>
                  <a:outerShdw blurRad="38100" dist="38100" dir="2700000" algn="tl">
                    <a:srgbClr val="000000">
                      <a:alpha val="43137"/>
                    </a:srgbClr>
                  </a:outerShdw>
                </a:effectLst>
              </a:rPr>
              <a:t> catheters </a:t>
            </a:r>
          </a:p>
        </p:txBody>
      </p:sp>
      <p:sp>
        <p:nvSpPr>
          <p:cNvPr id="3" name="Content Placeholder 2"/>
          <p:cNvSpPr>
            <a:spLocks noGrp="1"/>
          </p:cNvSpPr>
          <p:nvPr>
            <p:ph sz="quarter" idx="13"/>
          </p:nvPr>
        </p:nvSpPr>
        <p:spPr>
          <a:xfrm>
            <a:off x="913775" y="2126751"/>
            <a:ext cx="5106027" cy="3664450"/>
          </a:xfrm>
        </p:spPr>
        <p:txBody>
          <a:bodyPr>
            <a:normAutofit/>
          </a:bodyPr>
          <a:lstStyle/>
          <a:p>
            <a:endParaRPr lang="en-US" sz="2400" dirty="0"/>
          </a:p>
          <a:p>
            <a:pPr>
              <a:buNone/>
            </a:pPr>
            <a:r>
              <a:rPr lang="en-US" sz="1200" dirty="0"/>
              <a:t> </a:t>
            </a:r>
          </a:p>
          <a:p>
            <a:pPr>
              <a:buNone/>
            </a:pPr>
            <a:endParaRPr lang="en-US" sz="2400" dirty="0"/>
          </a:p>
          <a:p>
            <a:endParaRPr lang="en-US" dirty="0"/>
          </a:p>
        </p:txBody>
      </p:sp>
      <p:sp>
        <p:nvSpPr>
          <p:cNvPr id="5" name="Text Placeholder 4"/>
          <p:cNvSpPr>
            <a:spLocks noGrp="1"/>
          </p:cNvSpPr>
          <p:nvPr>
            <p:ph type="body" sz="quarter" idx="3"/>
          </p:nvPr>
        </p:nvSpPr>
        <p:spPr>
          <a:xfrm>
            <a:off x="6133671" y="1631279"/>
            <a:ext cx="5113733" cy="423553"/>
          </a:xfrm>
        </p:spPr>
        <p:txBody>
          <a:bodyPr/>
          <a:lstStyle/>
          <a:p>
            <a:pPr algn="ctr"/>
            <a:r>
              <a:rPr lang="en-US" sz="2400" dirty="0"/>
              <a:t>Lubricated / Hydrophilic</a:t>
            </a:r>
          </a:p>
        </p:txBody>
      </p:sp>
      <p:sp>
        <p:nvSpPr>
          <p:cNvPr id="7" name="Text Placeholder 4"/>
          <p:cNvSpPr txBox="1">
            <a:spLocks/>
          </p:cNvSpPr>
          <p:nvPr/>
        </p:nvSpPr>
        <p:spPr>
          <a:xfrm>
            <a:off x="871591" y="1650115"/>
            <a:ext cx="5113733" cy="423553"/>
          </a:xfrm>
          <a:prstGeom prst="rect">
            <a:avLst/>
          </a:prstGeom>
        </p:spPr>
        <p:txBody>
          <a:bodyPr vert="horz" lIns="91440" tIns="45720" rIns="91440" bIns="45720" rtlCol="0" anchor="b">
            <a:noAutofit/>
          </a:bodyPr>
          <a:lstStyle/>
          <a:p>
            <a:pPr marL="0" marR="0" lvl="0" indent="0" algn="ctr" defTabSz="385785" rtl="0" eaLnBrk="1" fontAlgn="auto" latinLnBrk="0" hangingPunct="1">
              <a:lnSpc>
                <a:spcPct val="85000"/>
              </a:lnSpc>
              <a:spcBef>
                <a:spcPts val="422"/>
              </a:spcBef>
              <a:spcAft>
                <a:spcPts val="0"/>
              </a:spcAft>
              <a:buClr>
                <a:schemeClr val="accent1">
                  <a:lumMod val="75000"/>
                </a:schemeClr>
              </a:buClr>
              <a:buSzTx/>
              <a:buFont typeface="Courier New" panose="02070309020205020404" pitchFamily="49" charset="0"/>
              <a:buNone/>
              <a:tabLst/>
              <a:defRPr/>
            </a:pPr>
            <a:r>
              <a:rPr kumimoji="0" lang="en-US" sz="24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Non Lubricated </a:t>
            </a:r>
          </a:p>
        </p:txBody>
      </p:sp>
      <p:pic>
        <p:nvPicPr>
          <p:cNvPr id="10"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42966" y="2181726"/>
            <a:ext cx="4205110" cy="1923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p:nvSpPr>
        <p:spPr>
          <a:xfrm>
            <a:off x="904126" y="3797426"/>
            <a:ext cx="4181582" cy="307777"/>
          </a:xfrm>
          <a:prstGeom prst="rect">
            <a:avLst/>
          </a:prstGeom>
        </p:spPr>
        <p:txBody>
          <a:bodyPr wrap="square">
            <a:spAutoFit/>
          </a:bodyPr>
          <a:lstStyle/>
          <a:p>
            <a:pPr algn="ctr"/>
            <a:r>
              <a:rPr lang="en-US" sz="1400" dirty="0"/>
              <a:t>Hollister Apogee</a:t>
            </a:r>
            <a:r>
              <a:rPr lang="en-US" sz="1400" b="1" dirty="0"/>
              <a:t> </a:t>
            </a:r>
            <a:r>
              <a:rPr lang="en-US" sz="1400" dirty="0"/>
              <a:t>Intermittent Catheter </a:t>
            </a:r>
            <a:r>
              <a:rPr lang="en-US" sz="1400" b="1" dirty="0"/>
              <a:t>Straight Tip</a:t>
            </a:r>
          </a:p>
        </p:txBody>
      </p:sp>
      <p:grpSp>
        <p:nvGrpSpPr>
          <p:cNvPr id="9" name="Group 8">
            <a:extLst>
              <a:ext uri="{FF2B5EF4-FFF2-40B4-BE49-F238E27FC236}">
                <a16:creationId xmlns="" xmlns:a16="http://schemas.microsoft.com/office/drawing/2014/main" id="{4AE2CB5E-684B-4CBE-B36E-9EEA1025ADAC}"/>
              </a:ext>
            </a:extLst>
          </p:cNvPr>
          <p:cNvGrpSpPr/>
          <p:nvPr/>
        </p:nvGrpSpPr>
        <p:grpSpPr>
          <a:xfrm>
            <a:off x="7973193" y="3535527"/>
            <a:ext cx="4017446" cy="2403549"/>
            <a:chOff x="9825787" y="103879"/>
            <a:chExt cx="4017446" cy="2403549"/>
          </a:xfrm>
        </p:grpSpPr>
        <p:pic>
          <p:nvPicPr>
            <p:cNvPr id="1028" name="Picture 4"/>
            <p:cNvPicPr>
              <a:picLocks noChangeAspect="1" noChangeArrowheads="1"/>
            </p:cNvPicPr>
            <p:nvPr/>
          </p:nvPicPr>
          <p:blipFill>
            <a:blip r:embed="rId4"/>
            <a:srcRect/>
            <a:stretch>
              <a:fillRect/>
            </a:stretch>
          </p:blipFill>
          <p:spPr bwMode="auto">
            <a:xfrm>
              <a:off x="10480069" y="103879"/>
              <a:ext cx="2676256" cy="2155619"/>
            </a:xfrm>
            <a:prstGeom prst="rect">
              <a:avLst/>
            </a:prstGeom>
            <a:noFill/>
            <a:ln w="9525">
              <a:noFill/>
              <a:miter lim="800000"/>
              <a:headEnd/>
              <a:tailEnd/>
            </a:ln>
            <a:effectLst/>
          </p:spPr>
        </p:pic>
        <p:sp>
          <p:nvSpPr>
            <p:cNvPr id="14" name="TextBox 13"/>
            <p:cNvSpPr txBox="1"/>
            <p:nvPr/>
          </p:nvSpPr>
          <p:spPr>
            <a:xfrm>
              <a:off x="9825787" y="2199651"/>
              <a:ext cx="4017446" cy="307777"/>
            </a:xfrm>
            <a:prstGeom prst="rect">
              <a:avLst/>
            </a:prstGeom>
            <a:noFill/>
          </p:spPr>
          <p:txBody>
            <a:bodyPr wrap="none" rtlCol="0">
              <a:spAutoFit/>
            </a:bodyPr>
            <a:lstStyle/>
            <a:p>
              <a:pPr algn="ctr"/>
              <a:r>
                <a:rPr lang="en-US" sz="1400" dirty="0"/>
                <a:t>Coloplast </a:t>
              </a:r>
              <a:r>
                <a:rPr lang="en-US" sz="1400" dirty="0" err="1"/>
                <a:t>SpeediCath</a:t>
              </a:r>
              <a:r>
                <a:rPr lang="en-US" sz="1400" dirty="0"/>
                <a:t> and </a:t>
              </a:r>
              <a:r>
                <a:rPr lang="en-US" sz="1400" dirty="0" err="1"/>
                <a:t>SpeediCath</a:t>
              </a:r>
              <a:r>
                <a:rPr lang="en-US" sz="1400" dirty="0"/>
                <a:t> Compact</a:t>
              </a:r>
            </a:p>
          </p:txBody>
        </p:sp>
      </p:grpSp>
      <p:pic>
        <p:nvPicPr>
          <p:cNvPr id="1029" name="Picture 5"/>
          <p:cNvPicPr>
            <a:picLocks noChangeAspect="1" noChangeArrowheads="1"/>
          </p:cNvPicPr>
          <p:nvPr/>
        </p:nvPicPr>
        <p:blipFill>
          <a:blip r:embed="rId5"/>
          <a:srcRect/>
          <a:stretch>
            <a:fillRect/>
          </a:stretch>
        </p:blipFill>
        <p:spPr bwMode="auto">
          <a:xfrm>
            <a:off x="1711931" y="4539412"/>
            <a:ext cx="1905000" cy="1457325"/>
          </a:xfrm>
          <a:prstGeom prst="rect">
            <a:avLst/>
          </a:prstGeom>
          <a:noFill/>
          <a:ln w="9525">
            <a:noFill/>
            <a:miter lim="800000"/>
            <a:headEnd/>
            <a:tailEnd/>
          </a:ln>
          <a:effectLst/>
        </p:spPr>
      </p:pic>
      <p:sp>
        <p:nvSpPr>
          <p:cNvPr id="16" name="TextBox 15"/>
          <p:cNvSpPr txBox="1"/>
          <p:nvPr/>
        </p:nvSpPr>
        <p:spPr>
          <a:xfrm>
            <a:off x="1097624" y="6008671"/>
            <a:ext cx="3135730" cy="307777"/>
          </a:xfrm>
          <a:prstGeom prst="rect">
            <a:avLst/>
          </a:prstGeom>
          <a:noFill/>
        </p:spPr>
        <p:txBody>
          <a:bodyPr wrap="none" rtlCol="0">
            <a:spAutoFit/>
          </a:bodyPr>
          <a:lstStyle/>
          <a:p>
            <a:pPr algn="ctr"/>
            <a:r>
              <a:rPr lang="en-US" sz="1400" dirty="0" err="1"/>
              <a:t>Coloplast</a:t>
            </a:r>
            <a:r>
              <a:rPr lang="en-US" sz="1400" dirty="0"/>
              <a:t> Self-</a:t>
            </a:r>
            <a:r>
              <a:rPr lang="en-US" sz="1400" dirty="0" err="1"/>
              <a:t>Cath</a:t>
            </a:r>
            <a:r>
              <a:rPr lang="en-US" sz="1400" dirty="0"/>
              <a:t> </a:t>
            </a:r>
            <a:r>
              <a:rPr lang="en-US" sz="1400" b="1" dirty="0" err="1"/>
              <a:t>Coude</a:t>
            </a:r>
            <a:r>
              <a:rPr lang="en-US" sz="1400" b="1" dirty="0"/>
              <a:t> Olive Tip</a:t>
            </a:r>
          </a:p>
        </p:txBody>
      </p:sp>
      <p:grpSp>
        <p:nvGrpSpPr>
          <p:cNvPr id="12" name="Group 11">
            <a:extLst>
              <a:ext uri="{FF2B5EF4-FFF2-40B4-BE49-F238E27FC236}">
                <a16:creationId xmlns="" xmlns:a16="http://schemas.microsoft.com/office/drawing/2014/main" id="{31D5E34F-64F9-4D21-B645-5FCE5E9DC22B}"/>
              </a:ext>
            </a:extLst>
          </p:cNvPr>
          <p:cNvGrpSpPr/>
          <p:nvPr/>
        </p:nvGrpSpPr>
        <p:grpSpPr>
          <a:xfrm>
            <a:off x="6019802" y="4820992"/>
            <a:ext cx="1952091" cy="1118084"/>
            <a:chOff x="5749858" y="2310916"/>
            <a:chExt cx="1952091" cy="1118084"/>
          </a:xfrm>
        </p:grpSpPr>
        <p:pic>
          <p:nvPicPr>
            <p:cNvPr id="4" name="Picture 2"/>
            <p:cNvPicPr>
              <a:picLocks noChangeAspect="1" noChangeArrowheads="1"/>
            </p:cNvPicPr>
            <p:nvPr/>
          </p:nvPicPr>
          <p:blipFill>
            <a:blip r:embed="rId6"/>
            <a:srcRect/>
            <a:stretch>
              <a:fillRect/>
            </a:stretch>
          </p:blipFill>
          <p:spPr bwMode="auto">
            <a:xfrm rot="5400000">
              <a:off x="6254642" y="1806132"/>
              <a:ext cx="942524" cy="1952091"/>
            </a:xfrm>
            <a:prstGeom prst="rect">
              <a:avLst/>
            </a:prstGeom>
            <a:noFill/>
            <a:ln w="9525">
              <a:noFill/>
              <a:miter lim="800000"/>
              <a:headEnd/>
              <a:tailEnd/>
            </a:ln>
            <a:effectLst/>
          </p:spPr>
        </p:pic>
        <p:sp>
          <p:nvSpPr>
            <p:cNvPr id="15" name="TextBox 14"/>
            <p:cNvSpPr txBox="1"/>
            <p:nvPr/>
          </p:nvSpPr>
          <p:spPr>
            <a:xfrm>
              <a:off x="5840193" y="3121223"/>
              <a:ext cx="1778051" cy="307777"/>
            </a:xfrm>
            <a:prstGeom prst="rect">
              <a:avLst/>
            </a:prstGeom>
            <a:noFill/>
          </p:spPr>
          <p:txBody>
            <a:bodyPr wrap="none" rtlCol="0">
              <a:spAutoFit/>
            </a:bodyPr>
            <a:lstStyle/>
            <a:p>
              <a:r>
                <a:rPr lang="en-US" sz="1400" dirty="0"/>
                <a:t>Hollister </a:t>
              </a:r>
              <a:r>
                <a:rPr lang="en-US" sz="1400" dirty="0" err="1"/>
                <a:t>Infyna</a:t>
              </a:r>
              <a:r>
                <a:rPr lang="en-US" sz="1400" dirty="0"/>
                <a:t> Chic</a:t>
              </a:r>
            </a:p>
          </p:txBody>
        </p:sp>
      </p:grpSp>
      <p:pic>
        <p:nvPicPr>
          <p:cNvPr id="20" name="Picture 2"/>
          <p:cNvPicPr>
            <a:picLocks noGrp="1" noChangeAspect="1" noChangeArrowheads="1"/>
          </p:cNvPicPr>
          <p:nvPr>
            <p:ph sz="quarter" idx="14"/>
          </p:nvPr>
        </p:nvPicPr>
        <p:blipFill>
          <a:blip r:embed="rId7"/>
          <a:srcRect/>
          <a:stretch>
            <a:fillRect/>
          </a:stretch>
        </p:blipFill>
        <p:spPr bwMode="auto">
          <a:xfrm>
            <a:off x="6029451" y="2202707"/>
            <a:ext cx="4758005" cy="812373"/>
          </a:xfrm>
          <a:prstGeom prst="rect">
            <a:avLst/>
          </a:prstGeom>
          <a:noFill/>
          <a:ln w="9525">
            <a:noFill/>
            <a:miter lim="800000"/>
            <a:headEnd/>
            <a:tailEnd/>
          </a:ln>
          <a:effectLst/>
        </p:spPr>
      </p:pic>
      <p:sp>
        <p:nvSpPr>
          <p:cNvPr id="21" name="Rectangle 20"/>
          <p:cNvSpPr/>
          <p:nvPr/>
        </p:nvSpPr>
        <p:spPr>
          <a:xfrm>
            <a:off x="5963205" y="2711954"/>
            <a:ext cx="4890499" cy="307777"/>
          </a:xfrm>
          <a:prstGeom prst="rect">
            <a:avLst/>
          </a:prstGeom>
        </p:spPr>
        <p:txBody>
          <a:bodyPr wrap="square">
            <a:spAutoFit/>
          </a:bodyPr>
          <a:lstStyle/>
          <a:p>
            <a:r>
              <a:rPr lang="en-US" sz="1400" dirty="0"/>
              <a:t>Hollister </a:t>
            </a:r>
            <a:r>
              <a:rPr lang="en-US" sz="1400" dirty="0" err="1"/>
              <a:t>VaPro</a:t>
            </a:r>
            <a:r>
              <a:rPr lang="en-US" sz="1400" dirty="0"/>
              <a:t> Touch-Free Hydrophilic Intermittent Catheter</a:t>
            </a:r>
          </a:p>
        </p:txBody>
      </p:sp>
      <p:grpSp>
        <p:nvGrpSpPr>
          <p:cNvPr id="8" name="Group 7">
            <a:extLst>
              <a:ext uri="{FF2B5EF4-FFF2-40B4-BE49-F238E27FC236}">
                <a16:creationId xmlns="" xmlns:a16="http://schemas.microsoft.com/office/drawing/2014/main" id="{E09C26D0-7E22-47BB-9DA2-EA67E86DB89E}"/>
              </a:ext>
            </a:extLst>
          </p:cNvPr>
          <p:cNvGrpSpPr/>
          <p:nvPr/>
        </p:nvGrpSpPr>
        <p:grpSpPr>
          <a:xfrm>
            <a:off x="6001917" y="3219941"/>
            <a:ext cx="2333251" cy="1154969"/>
            <a:chOff x="9588792" y="3915700"/>
            <a:chExt cx="2333251" cy="1154969"/>
          </a:xfrm>
        </p:grpSpPr>
        <p:pic>
          <p:nvPicPr>
            <p:cNvPr id="6" name="Picture 4"/>
            <p:cNvPicPr>
              <a:picLocks noChangeAspect="1" noChangeArrowheads="1"/>
            </p:cNvPicPr>
            <p:nvPr/>
          </p:nvPicPr>
          <p:blipFill>
            <a:blip r:embed="rId8"/>
            <a:srcRect/>
            <a:stretch>
              <a:fillRect/>
            </a:stretch>
          </p:blipFill>
          <p:spPr bwMode="auto">
            <a:xfrm>
              <a:off x="9588792" y="3915700"/>
              <a:ext cx="2333251" cy="1092346"/>
            </a:xfrm>
            <a:prstGeom prst="rect">
              <a:avLst/>
            </a:prstGeom>
            <a:noFill/>
            <a:ln w="9525">
              <a:noFill/>
              <a:miter lim="800000"/>
              <a:headEnd/>
              <a:tailEnd/>
            </a:ln>
            <a:effectLst/>
          </p:spPr>
        </p:pic>
        <p:sp>
          <p:nvSpPr>
            <p:cNvPr id="24" name="TextBox 23"/>
            <p:cNvSpPr txBox="1"/>
            <p:nvPr/>
          </p:nvSpPr>
          <p:spPr>
            <a:xfrm>
              <a:off x="9771142" y="4762892"/>
              <a:ext cx="1968552" cy="307777"/>
            </a:xfrm>
            <a:prstGeom prst="rect">
              <a:avLst/>
            </a:prstGeom>
            <a:noFill/>
          </p:spPr>
          <p:txBody>
            <a:bodyPr wrap="none" rtlCol="0">
              <a:spAutoFit/>
            </a:bodyPr>
            <a:lstStyle/>
            <a:p>
              <a:pPr algn="ctr"/>
              <a:r>
                <a:rPr lang="en-US" sz="1400" dirty="0"/>
                <a:t>Hollister Advance Plus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500"/>
                                        <p:tgtEl>
                                          <p:spTgt spid="10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6"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528B7C-D1D9-4195-9856-C27175F1844A}"/>
              </a:ext>
            </a:extLst>
          </p:cNvPr>
          <p:cNvSpPr>
            <a:spLocks noGrp="1"/>
          </p:cNvSpPr>
          <p:nvPr>
            <p:ph type="title"/>
          </p:nvPr>
        </p:nvSpPr>
        <p:spPr/>
        <p:txBody>
          <a:bodyPr>
            <a:normAutofit/>
          </a:bodyPr>
          <a:lstStyle/>
          <a:p>
            <a:endParaRPr lang="en-CA" sz="3600" dirty="0"/>
          </a:p>
        </p:txBody>
      </p:sp>
      <p:sp>
        <p:nvSpPr>
          <p:cNvPr id="3" name="Content Placeholder 2">
            <a:extLst>
              <a:ext uri="{FF2B5EF4-FFF2-40B4-BE49-F238E27FC236}">
                <a16:creationId xmlns="" xmlns:a16="http://schemas.microsoft.com/office/drawing/2014/main" id="{0F8D6F24-5431-4C34-B9D4-23B9F6B020FB}"/>
              </a:ext>
            </a:extLst>
          </p:cNvPr>
          <p:cNvSpPr>
            <a:spLocks noGrp="1"/>
          </p:cNvSpPr>
          <p:nvPr>
            <p:ph sz="quarter" idx="13"/>
          </p:nvPr>
        </p:nvSpPr>
        <p:spPr>
          <a:xfrm>
            <a:off x="3727938" y="2026639"/>
            <a:ext cx="7550287" cy="3424107"/>
          </a:xfrm>
        </p:spPr>
        <p:txBody>
          <a:bodyPr>
            <a:normAutofit lnSpcReduction="10000"/>
          </a:bodyPr>
          <a:lstStyle/>
          <a:p>
            <a:pPr marL="263525" indent="-263525"/>
            <a:r>
              <a:rPr lang="en-US" dirty="0"/>
              <a:t>Indications for Clean Intermittent Catheterization</a:t>
            </a:r>
          </a:p>
          <a:p>
            <a:pPr marL="263525" indent="-263525"/>
            <a:r>
              <a:rPr lang="en-US" dirty="0"/>
              <a:t>Complications from CIC</a:t>
            </a:r>
          </a:p>
          <a:p>
            <a:pPr marL="263525" indent="-263525"/>
            <a:r>
              <a:rPr lang="en-US" dirty="0"/>
              <a:t>Teaching Requirements</a:t>
            </a:r>
          </a:p>
          <a:p>
            <a:pPr marL="263525" indent="-263525"/>
            <a:r>
              <a:rPr lang="en-US" dirty="0"/>
              <a:t>Steps for Teaching</a:t>
            </a:r>
          </a:p>
          <a:p>
            <a:pPr marL="263525" indent="-263525"/>
            <a:r>
              <a:rPr lang="en-US" dirty="0"/>
              <a:t>Catheters</a:t>
            </a:r>
          </a:p>
          <a:p>
            <a:pPr marL="263525" indent="-263525"/>
            <a:r>
              <a:rPr lang="en-US" dirty="0"/>
              <a:t>Catheter Insertion – Lubricants</a:t>
            </a:r>
          </a:p>
          <a:p>
            <a:pPr marL="263525" indent="-263525"/>
            <a:r>
              <a:rPr lang="en-US" dirty="0"/>
              <a:t>Tips</a:t>
            </a:r>
          </a:p>
          <a:p>
            <a:pPr marL="263525" indent="-263525"/>
            <a:endParaRPr lang="en-CA" dirty="0"/>
          </a:p>
        </p:txBody>
      </p:sp>
      <p:sp>
        <p:nvSpPr>
          <p:cNvPr id="4" name="Title 1">
            <a:extLst>
              <a:ext uri="{FF2B5EF4-FFF2-40B4-BE49-F238E27FC236}">
                <a16:creationId xmlns="" xmlns:a16="http://schemas.microsoft.com/office/drawing/2014/main" id="{E4AC53F4-98FB-4947-8037-0ADE56162EC3}"/>
              </a:ext>
            </a:extLst>
          </p:cNvPr>
          <p:cNvSpPr txBox="1">
            <a:spLocks/>
          </p:cNvSpPr>
          <p:nvPr/>
        </p:nvSpPr>
        <p:spPr>
          <a:xfrm>
            <a:off x="559813" y="2367093"/>
            <a:ext cx="2743200" cy="2743200"/>
          </a:xfrm>
          <a:prstGeom prst="ellipse">
            <a:avLst/>
          </a:prstGeom>
          <a:solidFill>
            <a:schemeClr val="accent1"/>
          </a:solidFill>
          <a:ln w="174625" cmpd="thinThick">
            <a:solidFill>
              <a:schemeClr val="tx2"/>
            </a:solidFill>
          </a:ln>
        </p:spPr>
        <p:txBody>
          <a:bodyPr vert="horz" lIns="91440" tIns="45720" rIns="91440" bIns="45720" rtlCol="0" anchor="ctr">
            <a:normAutofit/>
          </a:bodyPr>
          <a:lstStyle>
            <a:lvl1pPr algn="l" defTabSz="385785" rtl="0" eaLnBrk="1" latinLnBrk="0" hangingPunct="1">
              <a:lnSpc>
                <a:spcPct val="90000"/>
              </a:lnSpc>
              <a:spcBef>
                <a:spcPct val="0"/>
              </a:spcBef>
              <a:buNone/>
              <a:defRPr sz="3600" b="1" kern="1200" cap="all" baseline="0">
                <a:solidFill>
                  <a:schemeClr val="accent1">
                    <a:lumMod val="75000"/>
                  </a:schemeClr>
                </a:solidFill>
                <a:effectLst/>
                <a:latin typeface="Arial" panose="020B0604020202020204" pitchFamily="34" charset="0"/>
                <a:ea typeface="+mj-ea"/>
                <a:cs typeface="Arial" panose="020B0604020202020204" pitchFamily="34" charset="0"/>
              </a:defRPr>
            </a:lvl1pPr>
          </a:lstStyle>
          <a:p>
            <a:pPr algn="ctr"/>
            <a:r>
              <a:rPr lang="en-CA" sz="2600">
                <a:solidFill>
                  <a:srgbClr val="FFFFFF"/>
                </a:solidFill>
              </a:rPr>
              <a:t>Agenda</a:t>
            </a:r>
            <a:endParaRPr lang="en-CA" sz="2600" dirty="0">
              <a:solidFill>
                <a:srgbClr val="FFFFFF"/>
              </a:solidFill>
            </a:endParaRPr>
          </a:p>
        </p:txBody>
      </p:sp>
    </p:spTree>
    <p:extLst>
      <p:ext uri="{BB962C8B-B14F-4D97-AF65-F5344CB8AC3E}">
        <p14:creationId xmlns="" xmlns:p14="http://schemas.microsoft.com/office/powerpoint/2010/main" val="40074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43859"/>
            <a:ext cx="10364451" cy="1076718"/>
          </a:xfrm>
        </p:spPr>
        <p:txBody>
          <a:bodyPr>
            <a:normAutofit/>
          </a:bodyPr>
          <a:lstStyle/>
          <a:p>
            <a:pPr algn="ctr"/>
            <a:r>
              <a:rPr lang="en-US" sz="3600" b="1" dirty="0">
                <a:effectLst>
                  <a:outerShdw blurRad="38100" dist="38100" dir="2700000" algn="tl">
                    <a:srgbClr val="000000">
                      <a:alpha val="43137"/>
                    </a:srgbClr>
                  </a:outerShdw>
                </a:effectLst>
              </a:rPr>
              <a:t>Catheter </a:t>
            </a:r>
            <a:r>
              <a:rPr lang="en-US" sz="3600" dirty="0">
                <a:effectLst>
                  <a:outerShdw blurRad="38100" dist="38100" dir="2700000" algn="tl">
                    <a:srgbClr val="000000">
                      <a:alpha val="43137"/>
                    </a:srgbClr>
                  </a:outerShdw>
                </a:effectLst>
              </a:rPr>
              <a:t>size</a:t>
            </a:r>
            <a:r>
              <a:rPr lang="en-US" sz="3600" b="1" dirty="0">
                <a:effectLst>
                  <a:outerShdw blurRad="38100" dist="38100" dir="2700000" algn="tl">
                    <a:srgbClr val="000000">
                      <a:alpha val="43137"/>
                    </a:srgbClr>
                  </a:outerShdw>
                </a:effectLst>
              </a:rPr>
              <a:t>  </a:t>
            </a:r>
          </a:p>
        </p:txBody>
      </p:sp>
      <p:pic>
        <p:nvPicPr>
          <p:cNvPr id="6" name="Picture 2"/>
          <p:cNvPicPr>
            <a:picLocks noGrp="1" noChangeAspect="1" noChangeArrowheads="1"/>
          </p:cNvPicPr>
          <p:nvPr>
            <p:ph sz="quarter" idx="13"/>
          </p:nvPr>
        </p:nvPicPr>
        <p:blipFill>
          <a:blip r:embed="rId3"/>
          <a:srcRect/>
          <a:stretch>
            <a:fillRect/>
          </a:stretch>
        </p:blipFill>
        <p:spPr bwMode="auto">
          <a:xfrm>
            <a:off x="994506" y="1947675"/>
            <a:ext cx="9640105" cy="2652311"/>
          </a:xfrm>
          <a:prstGeom prst="rect">
            <a:avLst/>
          </a:prstGeom>
          <a:noFill/>
          <a:ln w="9525">
            <a:noFill/>
            <a:miter lim="800000"/>
            <a:headEnd/>
            <a:tailEnd/>
          </a:ln>
          <a:effectLst/>
        </p:spPr>
      </p:pic>
      <p:sp>
        <p:nvSpPr>
          <p:cNvPr id="7" name="TextBox 6"/>
          <p:cNvSpPr txBox="1"/>
          <p:nvPr/>
        </p:nvSpPr>
        <p:spPr>
          <a:xfrm>
            <a:off x="1250484" y="1423972"/>
            <a:ext cx="2917069" cy="461665"/>
          </a:xfrm>
          <a:prstGeom prst="rect">
            <a:avLst/>
          </a:prstGeom>
          <a:noFill/>
        </p:spPr>
        <p:txBody>
          <a:bodyPr wrap="square" rtlCol="0">
            <a:spAutoFit/>
          </a:bodyPr>
          <a:lstStyle/>
          <a:p>
            <a:r>
              <a:rPr lang="en-US" sz="2400" dirty="0"/>
              <a:t>Diameter Size:</a:t>
            </a:r>
          </a:p>
        </p:txBody>
      </p:sp>
      <p:sp>
        <p:nvSpPr>
          <p:cNvPr id="5" name="TextBox 4"/>
          <p:cNvSpPr txBox="1"/>
          <p:nvPr/>
        </p:nvSpPr>
        <p:spPr>
          <a:xfrm>
            <a:off x="994506" y="4814566"/>
            <a:ext cx="5140646" cy="1015663"/>
          </a:xfrm>
          <a:prstGeom prst="rect">
            <a:avLst/>
          </a:prstGeom>
          <a:noFill/>
        </p:spPr>
        <p:txBody>
          <a:bodyPr wrap="square" rtlCol="0">
            <a:spAutoFit/>
          </a:bodyPr>
          <a:lstStyle/>
          <a:p>
            <a:r>
              <a:rPr lang="en-US" sz="2400" dirty="0"/>
              <a:t>Length:</a:t>
            </a:r>
          </a:p>
          <a:p>
            <a:pPr marL="176213" indent="-176213">
              <a:buFont typeface="Arial" pitchFamily="34" charset="0"/>
              <a:buChar char="•"/>
            </a:pPr>
            <a:r>
              <a:rPr lang="en-US" dirty="0"/>
              <a:t>Male- approximately 40cm (16 inches)</a:t>
            </a:r>
          </a:p>
          <a:p>
            <a:pPr marL="176213" indent="-176213">
              <a:buFont typeface="Arial" pitchFamily="34" charset="0"/>
              <a:buChar char="•"/>
            </a:pPr>
            <a:r>
              <a:rPr lang="en-US" dirty="0"/>
              <a:t>Female- approximately 7-22cm (3 - 8.5 inches)</a:t>
            </a:r>
          </a:p>
        </p:txBody>
      </p:sp>
      <p:sp>
        <p:nvSpPr>
          <p:cNvPr id="8" name="Rectangle 7"/>
          <p:cNvSpPr/>
          <p:nvPr/>
        </p:nvSpPr>
        <p:spPr>
          <a:xfrm>
            <a:off x="203200" y="6044809"/>
            <a:ext cx="11785600" cy="369332"/>
          </a:xfrm>
          <a:prstGeom prst="rect">
            <a:avLst/>
          </a:prstGeom>
        </p:spPr>
        <p:txBody>
          <a:bodyPr wrap="square">
            <a:spAutoFit/>
          </a:bodyPr>
          <a:lstStyle/>
          <a:p>
            <a:pPr>
              <a:buNone/>
            </a:pPr>
            <a:r>
              <a:rPr lang="en-US" sz="900" dirty="0"/>
              <a:t> (Table 16 – Standard Catheter Connector Colour Chart from 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226" y="300020"/>
            <a:ext cx="10364451" cy="1076718"/>
          </a:xfrm>
        </p:spPr>
        <p:txBody>
          <a:bodyPr>
            <a:normAutofit/>
          </a:bodyPr>
          <a:lstStyle/>
          <a:p>
            <a:pPr algn="ctr"/>
            <a:r>
              <a:rPr lang="en-US" sz="3600" dirty="0">
                <a:effectLst>
                  <a:outerShdw blurRad="38100" dist="38100" dir="2700000" algn="tl">
                    <a:srgbClr val="000000">
                      <a:alpha val="43137"/>
                    </a:srgbClr>
                  </a:outerShdw>
                </a:effectLst>
              </a:rPr>
              <a:t>Type and size of CATHETER </a:t>
            </a:r>
            <a:r>
              <a:rPr lang="en-US" sz="3600" b="1" dirty="0">
                <a:effectLst>
                  <a:outerShdw blurRad="38100" dist="38100" dir="2700000" algn="tl">
                    <a:srgbClr val="000000">
                      <a:alpha val="43137"/>
                    </a:srgbClr>
                  </a:outerShdw>
                </a:effectLst>
              </a:rPr>
              <a:t> </a:t>
            </a:r>
          </a:p>
        </p:txBody>
      </p:sp>
      <p:sp>
        <p:nvSpPr>
          <p:cNvPr id="3" name="Content Placeholder 2"/>
          <p:cNvSpPr>
            <a:spLocks noGrp="1"/>
          </p:cNvSpPr>
          <p:nvPr>
            <p:ph sz="quarter" idx="13"/>
          </p:nvPr>
        </p:nvSpPr>
        <p:spPr>
          <a:xfrm>
            <a:off x="523981" y="1654139"/>
            <a:ext cx="11168010" cy="3910919"/>
          </a:xfrm>
        </p:spPr>
        <p:txBody>
          <a:bodyPr>
            <a:normAutofit/>
          </a:bodyPr>
          <a:lstStyle/>
          <a:p>
            <a:pPr marL="268288" indent="-268288"/>
            <a:r>
              <a:rPr lang="en-US" sz="2400" dirty="0"/>
              <a:t>Large enough catheter to allow free flow of urine without damaging the urethra.</a:t>
            </a:r>
          </a:p>
          <a:p>
            <a:pPr marL="268288" indent="-268288"/>
            <a:endParaRPr lang="en-US" sz="1000" dirty="0"/>
          </a:p>
          <a:p>
            <a:pPr marL="268288" indent="-268288"/>
            <a:r>
              <a:rPr lang="en-US" sz="2400" dirty="0"/>
              <a:t>Length - will depend upon the length of the patient’s urethra as well as the position (seated, standing, lying) the catheterization will be done in.</a:t>
            </a:r>
          </a:p>
          <a:p>
            <a:pPr marL="268288" indent="-268288"/>
            <a:endParaRPr lang="en-US" sz="1000" dirty="0"/>
          </a:p>
          <a:p>
            <a:pPr marL="268288" indent="-268288"/>
            <a:r>
              <a:rPr lang="en-US" sz="2400" dirty="0"/>
              <a:t>Allow patient to try several types of catheters to see which they prefer</a:t>
            </a:r>
          </a:p>
          <a:p>
            <a:pPr marL="268288" indent="-268288"/>
            <a:endParaRPr lang="en-US" sz="1000" dirty="0"/>
          </a:p>
          <a:p>
            <a:pPr marL="268288" indent="-268288"/>
            <a:r>
              <a:rPr lang="en-US" sz="2400" dirty="0"/>
              <a:t>Consider patient preference, need and insurance coverage/ financial limitations </a:t>
            </a:r>
            <a:endParaRPr lang="en-US" sz="2400" b="1" dirty="0"/>
          </a:p>
          <a:p>
            <a:endParaRPr lang="en-US" sz="2400" dirty="0"/>
          </a:p>
          <a:p>
            <a:endParaRPr lang="en-US" sz="2400" dirty="0"/>
          </a:p>
          <a:p>
            <a:endParaRPr lang="en-US" dirty="0"/>
          </a:p>
        </p:txBody>
      </p:sp>
      <p:sp>
        <p:nvSpPr>
          <p:cNvPr id="5" name="TextBox 4">
            <a:extLst>
              <a:ext uri="{FF2B5EF4-FFF2-40B4-BE49-F238E27FC236}">
                <a16:creationId xmlns="" xmlns:a16="http://schemas.microsoft.com/office/drawing/2014/main" id="{66C84FE9-FB00-43EF-BFB0-77714CB08B43}"/>
              </a:ext>
            </a:extLst>
          </p:cNvPr>
          <p:cNvSpPr txBox="1"/>
          <p:nvPr/>
        </p:nvSpPr>
        <p:spPr>
          <a:xfrm>
            <a:off x="619430" y="5992539"/>
            <a:ext cx="10235381" cy="369332"/>
          </a:xfrm>
          <a:prstGeom prst="rect">
            <a:avLst/>
          </a:prstGeom>
          <a:noFill/>
        </p:spPr>
        <p:txBody>
          <a:bodyPr wrap="square">
            <a:spAutoFit/>
          </a:bodyPr>
          <a:lstStyle/>
          <a:p>
            <a:pPr>
              <a:buNone/>
            </a:pPr>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D06705D4-800D-4667-B5C2-5C4D3D0D460E}"/>
              </a:ext>
            </a:extLst>
          </p:cNvPr>
          <p:cNvSpPr>
            <a:spLocks noGrp="1"/>
          </p:cNvSpPr>
          <p:nvPr>
            <p:ph type="title"/>
          </p:nvPr>
        </p:nvSpPr>
        <p:spPr>
          <a:xfrm>
            <a:off x="913775" y="618519"/>
            <a:ext cx="10364451" cy="721136"/>
          </a:xfrm>
        </p:spPr>
        <p:txBody>
          <a:bodyPr>
            <a:normAutofit/>
          </a:bodyPr>
          <a:lstStyle/>
          <a:p>
            <a:pPr algn="ctr"/>
            <a:r>
              <a:rPr lang="en-US" sz="3600" dirty="0">
                <a:effectLst>
                  <a:outerShdw blurRad="38100" dist="38100" dir="2700000" algn="tl">
                    <a:srgbClr val="000000">
                      <a:alpha val="43137"/>
                    </a:srgbClr>
                  </a:outerShdw>
                </a:effectLst>
              </a:rPr>
              <a:t>Preparing for catheter insertion</a:t>
            </a:r>
            <a:endParaRPr lang="en-CA" sz="3600" dirty="0">
              <a:effectLst>
                <a:outerShdw blurRad="38100" dist="38100" dir="2700000" algn="tl">
                  <a:srgbClr val="000000">
                    <a:alpha val="43137"/>
                  </a:srgbClr>
                </a:outerShdw>
              </a:effectLst>
            </a:endParaRPr>
          </a:p>
        </p:txBody>
      </p:sp>
      <p:sp>
        <p:nvSpPr>
          <p:cNvPr id="8" name="Text Placeholder 7">
            <a:extLst>
              <a:ext uri="{FF2B5EF4-FFF2-40B4-BE49-F238E27FC236}">
                <a16:creationId xmlns="" xmlns:a16="http://schemas.microsoft.com/office/drawing/2014/main" id="{F90549F7-F17E-4034-BE10-06544FC42A0D}"/>
              </a:ext>
            </a:extLst>
          </p:cNvPr>
          <p:cNvSpPr>
            <a:spLocks noGrp="1"/>
          </p:cNvSpPr>
          <p:nvPr>
            <p:ph type="body" idx="1"/>
          </p:nvPr>
        </p:nvSpPr>
        <p:spPr>
          <a:xfrm>
            <a:off x="913775" y="1463040"/>
            <a:ext cx="5106029" cy="477440"/>
          </a:xfrm>
          <a:solidFill>
            <a:schemeClr val="accent1">
              <a:lumMod val="40000"/>
              <a:lumOff val="60000"/>
            </a:schemeClr>
          </a:solidFill>
          <a:ln>
            <a:solidFill>
              <a:schemeClr val="accent6"/>
            </a:solidFill>
          </a:ln>
          <a:effectLst>
            <a:innerShdw blurRad="63500" dist="50800" dir="16200000">
              <a:prstClr val="black">
                <a:alpha val="50000"/>
              </a:prstClr>
            </a:innerShdw>
          </a:effectLst>
        </p:spPr>
        <p:txBody>
          <a:bodyPr/>
          <a:lstStyle/>
          <a:p>
            <a:r>
              <a:rPr lang="en-US" sz="2400" dirty="0"/>
              <a:t>External lubricating gel instillation</a:t>
            </a:r>
            <a:endParaRPr lang="en-CA" sz="2400" dirty="0"/>
          </a:p>
        </p:txBody>
      </p:sp>
      <p:sp>
        <p:nvSpPr>
          <p:cNvPr id="9" name="Text Placeholder 8">
            <a:extLst>
              <a:ext uri="{FF2B5EF4-FFF2-40B4-BE49-F238E27FC236}">
                <a16:creationId xmlns="" xmlns:a16="http://schemas.microsoft.com/office/drawing/2014/main" id="{2D980B01-156D-4204-802C-015AB51FD1A6}"/>
              </a:ext>
            </a:extLst>
          </p:cNvPr>
          <p:cNvSpPr>
            <a:spLocks noGrp="1"/>
          </p:cNvSpPr>
          <p:nvPr>
            <p:ph type="body" sz="quarter" idx="3"/>
          </p:nvPr>
        </p:nvSpPr>
        <p:spPr>
          <a:xfrm>
            <a:off x="6416037" y="1463040"/>
            <a:ext cx="5106029" cy="477440"/>
          </a:xfrm>
          <a:solidFill>
            <a:schemeClr val="tx2">
              <a:lumMod val="40000"/>
              <a:lumOff val="60000"/>
            </a:schemeClr>
          </a:solidFill>
          <a:ln>
            <a:solidFill>
              <a:schemeClr val="accent4"/>
            </a:solidFill>
          </a:ln>
          <a:effectLst>
            <a:innerShdw blurRad="63500" dist="50800" dir="16200000">
              <a:prstClr val="black">
                <a:alpha val="50000"/>
              </a:prstClr>
            </a:innerShdw>
          </a:effectLst>
        </p:spPr>
        <p:txBody>
          <a:bodyPr/>
          <a:lstStyle/>
          <a:p>
            <a:r>
              <a:rPr lang="en-US" sz="2400" dirty="0">
                <a:solidFill>
                  <a:schemeClr val="accent1">
                    <a:lumMod val="75000"/>
                  </a:schemeClr>
                </a:solidFill>
              </a:rPr>
              <a:t>Internal lubrication gel instillation</a:t>
            </a:r>
            <a:endParaRPr lang="en-CA" sz="2400" dirty="0">
              <a:solidFill>
                <a:schemeClr val="accent1">
                  <a:lumMod val="75000"/>
                </a:schemeClr>
              </a:solidFill>
            </a:endParaRPr>
          </a:p>
        </p:txBody>
      </p:sp>
      <p:pic>
        <p:nvPicPr>
          <p:cNvPr id="12" name="Picture 11">
            <a:extLst>
              <a:ext uri="{FF2B5EF4-FFF2-40B4-BE49-F238E27FC236}">
                <a16:creationId xmlns="" xmlns:a16="http://schemas.microsoft.com/office/drawing/2014/main" id="{4FA3E497-8A65-4635-97CE-E97AC41937B4}"/>
              </a:ext>
            </a:extLst>
          </p:cNvPr>
          <p:cNvPicPr>
            <a:picLocks noChangeAspect="1"/>
          </p:cNvPicPr>
          <p:nvPr/>
        </p:nvPicPr>
        <p:blipFill>
          <a:blip r:embed="rId2"/>
          <a:stretch>
            <a:fillRect/>
          </a:stretch>
        </p:blipFill>
        <p:spPr>
          <a:xfrm>
            <a:off x="1047595" y="4101055"/>
            <a:ext cx="3553587" cy="2418827"/>
          </a:xfrm>
          <a:prstGeom prst="rect">
            <a:avLst/>
          </a:prstGeom>
        </p:spPr>
      </p:pic>
      <p:pic>
        <p:nvPicPr>
          <p:cNvPr id="13" name="Picture 21">
            <a:extLst>
              <a:ext uri="{FF2B5EF4-FFF2-40B4-BE49-F238E27FC236}">
                <a16:creationId xmlns="" xmlns:a16="http://schemas.microsoft.com/office/drawing/2014/main" id="{D7EB97FD-2F55-48C1-926D-09CB4A791FC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77205" y="4155504"/>
            <a:ext cx="4497047" cy="2045408"/>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 Box 27">
            <a:extLst>
              <a:ext uri="{FF2B5EF4-FFF2-40B4-BE49-F238E27FC236}">
                <a16:creationId xmlns="" xmlns:a16="http://schemas.microsoft.com/office/drawing/2014/main" id="{9347FC6D-DF1E-45D9-BD36-47354AF0ACEF}"/>
              </a:ext>
            </a:extLst>
          </p:cNvPr>
          <p:cNvSpPr txBox="1">
            <a:spLocks noChangeArrowheads="1"/>
          </p:cNvSpPr>
          <p:nvPr/>
        </p:nvSpPr>
        <p:spPr bwMode="auto">
          <a:xfrm>
            <a:off x="6616117" y="6181829"/>
            <a:ext cx="4415049" cy="4308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Cross-section view of instilling lubricating gel with a syringe into a male urethra</a:t>
            </a:r>
            <a:r>
              <a:rPr kumimoji="0" lang="en-US" altLang="en-US" sz="900" b="0" i="1" u="none" strike="noStrike" cap="none" normalizeH="0" baseline="0" dirty="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Content Placeholder 2">
            <a:extLst>
              <a:ext uri="{FF2B5EF4-FFF2-40B4-BE49-F238E27FC236}">
                <a16:creationId xmlns="" xmlns:a16="http://schemas.microsoft.com/office/drawing/2014/main" id="{7885B4BC-D4CA-4A45-A752-67B41AD44D49}"/>
              </a:ext>
            </a:extLst>
          </p:cNvPr>
          <p:cNvSpPr txBox="1">
            <a:spLocks/>
          </p:cNvSpPr>
          <p:nvPr/>
        </p:nvSpPr>
        <p:spPr>
          <a:xfrm>
            <a:off x="6258276" y="2147588"/>
            <a:ext cx="5580286" cy="1953467"/>
          </a:xfrm>
          <a:prstGeom prst="rect">
            <a:avLst/>
          </a:prstGeom>
        </p:spPr>
        <p:txBody>
          <a:bodyPr vert="horz" lIns="91440" tIns="45720" rIns="91440" bIns="45720" rtlCol="0">
            <a:noAutofit/>
          </a:bodyPr>
          <a:lstStyle>
            <a:lvl1pPr marL="96446" marR="0" indent="-96446" algn="l" defTabSz="385785" rtl="0" eaLnBrk="1" fontAlgn="auto" latinLnBrk="0" hangingPunct="1">
              <a:lnSpc>
                <a:spcPct val="120000"/>
              </a:lnSpc>
              <a:spcBef>
                <a:spcPts val="422"/>
              </a:spcBef>
              <a:spcAft>
                <a:spcPts val="0"/>
              </a:spcAft>
              <a:buClr>
                <a:schemeClr val="accent1">
                  <a:lumMod val="75000"/>
                </a:schemeClr>
              </a:buClr>
              <a:buSzTx/>
              <a:buFont typeface="Courier New" panose="02070309020205020404" pitchFamily="49" charset="0"/>
              <a:buChar char="o"/>
              <a:tabLst/>
              <a:defRPr sz="844" kern="1200" cap="none" baseline="0">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289339" marR="0" indent="-96446" algn="l" defTabSz="385785" rtl="0" eaLnBrk="1" fontAlgn="auto" latinLnBrk="0" hangingPunct="1">
              <a:lnSpc>
                <a:spcPct val="120000"/>
              </a:lnSpc>
              <a:spcBef>
                <a:spcPts val="211"/>
              </a:spcBef>
              <a:spcAft>
                <a:spcPts val="0"/>
              </a:spcAft>
              <a:buClr>
                <a:prstClr val="black"/>
              </a:buClr>
              <a:buSzTx/>
              <a:buFont typeface="Arial" panose="020B0604020202020204" pitchFamily="34" charset="0"/>
              <a:buChar char="•"/>
              <a:tabLst/>
              <a:defRPr sz="759" kern="1200" cap="none" baseline="0">
                <a:solidFill>
                  <a:schemeClr val="accent1">
                    <a:lumMod val="75000"/>
                  </a:schemeClr>
                </a:solidFill>
                <a:effectLst/>
                <a:latin typeface="Arial" panose="020B0604020202020204" pitchFamily="34" charset="0"/>
                <a:ea typeface="+mn-ea"/>
                <a:cs typeface="Arial" panose="020B0604020202020204" pitchFamily="34" charset="0"/>
              </a:defRPr>
            </a:lvl2pPr>
            <a:lvl3pPr marL="482232" marR="0" indent="-96446" algn="l" defTabSz="385785" rtl="0" eaLnBrk="1" fontAlgn="auto" latinLnBrk="0" hangingPunct="1">
              <a:lnSpc>
                <a:spcPct val="120000"/>
              </a:lnSpc>
              <a:spcBef>
                <a:spcPts val="211"/>
              </a:spcBef>
              <a:spcAft>
                <a:spcPts val="0"/>
              </a:spcAft>
              <a:buClr>
                <a:prstClr val="black"/>
              </a:buClr>
              <a:buSzTx/>
              <a:buFont typeface="Tw Cen MT" panose="020B0602020104020603" pitchFamily="34" charset="0"/>
              <a:buChar char="­"/>
              <a:tabLst/>
              <a:defRPr sz="675" kern="1200" cap="none" baseline="0">
                <a:solidFill>
                  <a:schemeClr val="tx1"/>
                </a:solidFill>
                <a:effectLst/>
                <a:latin typeface="Arial" panose="020B0604020202020204" pitchFamily="34" charset="0"/>
                <a:ea typeface="+mn-ea"/>
                <a:cs typeface="Arial" panose="020B0604020202020204" pitchFamily="34" charset="0"/>
              </a:defRPr>
            </a:lvl3pPr>
            <a:lvl4pPr marL="675124" marR="0" indent="-96446" algn="l" defTabSz="385785" rtl="0" eaLnBrk="1" fontAlgn="auto" latinLnBrk="0" hangingPunct="1">
              <a:lnSpc>
                <a:spcPct val="120000"/>
              </a:lnSpc>
              <a:spcBef>
                <a:spcPts val="211"/>
              </a:spcBef>
              <a:spcAft>
                <a:spcPts val="0"/>
              </a:spcAft>
              <a:buClr>
                <a:prstClr val="black"/>
              </a:buClr>
              <a:buSzTx/>
              <a:buFont typeface="Wingdings" panose="05000000000000000000" pitchFamily="2" charset="2"/>
              <a:buChar char="§"/>
              <a:tabLst/>
              <a:defRPr sz="591" kern="1200" cap="none" baseline="0">
                <a:solidFill>
                  <a:schemeClr val="accent1">
                    <a:lumMod val="75000"/>
                  </a:schemeClr>
                </a:solidFill>
                <a:effectLst/>
                <a:latin typeface="Arial" panose="020B0604020202020204" pitchFamily="34" charset="0"/>
                <a:ea typeface="+mn-ea"/>
                <a:cs typeface="Arial" panose="020B0604020202020204" pitchFamily="34" charset="0"/>
              </a:defRPr>
            </a:lvl4pPr>
            <a:lvl5pPr marL="868017" marR="0" indent="-96446" algn="l" defTabSz="385785" rtl="0" eaLnBrk="1" fontAlgn="auto" latinLnBrk="0" hangingPunct="1">
              <a:lnSpc>
                <a:spcPct val="120000"/>
              </a:lnSpc>
              <a:spcBef>
                <a:spcPts val="211"/>
              </a:spcBef>
              <a:spcAft>
                <a:spcPts val="0"/>
              </a:spcAft>
              <a:buClr>
                <a:prstClr val="black"/>
              </a:buClr>
              <a:buSzTx/>
              <a:buFont typeface="Arial" panose="020B0604020202020204" pitchFamily="34" charset="0"/>
              <a:buChar char="•"/>
              <a:tabLst/>
              <a:defRPr sz="591" kern="1200" cap="none" baseline="0">
                <a:solidFill>
                  <a:schemeClr val="tx1"/>
                </a:solidFill>
                <a:effectLst/>
                <a:latin typeface="Arial" panose="020B0604020202020204" pitchFamily="34" charset="0"/>
                <a:ea typeface="+mn-ea"/>
                <a:cs typeface="Arial" panose="020B0604020202020204" pitchFamily="34" charset="0"/>
              </a:defRPr>
            </a:lvl5pPr>
            <a:lvl6pPr marL="1060910"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6pPr>
            <a:lvl7pPr marL="1253802"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7pPr>
            <a:lvl8pPr marL="1446695"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8pPr>
            <a:lvl9pPr marL="1639588"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9pPr>
          </a:lstStyle>
          <a:p>
            <a:pPr marL="228600" indent="-228600" defTabSz="914400">
              <a:spcBef>
                <a:spcPts val="1000"/>
              </a:spcBef>
              <a:buClr>
                <a:srgbClr val="549E39">
                  <a:lumMod val="75000"/>
                </a:srgbClr>
              </a:buClr>
            </a:pPr>
            <a:r>
              <a:rPr lang="en-CA" sz="1600" dirty="0">
                <a:solidFill>
                  <a:prstClr val="black">
                    <a:lumMod val="85000"/>
                    <a:lumOff val="15000"/>
                  </a:prstClr>
                </a:solidFill>
              </a:rPr>
              <a:t>Instilling gel into urethra gently dilates the urethra, filling the urethra with an even coating of lubrication</a:t>
            </a:r>
          </a:p>
          <a:p>
            <a:pPr marL="228600" indent="-228600" defTabSz="914400">
              <a:spcBef>
                <a:spcPts val="1000"/>
              </a:spcBef>
              <a:buClr>
                <a:srgbClr val="549E39">
                  <a:lumMod val="75000"/>
                </a:srgbClr>
              </a:buClr>
            </a:pPr>
            <a:endParaRPr lang="en-CA" sz="1600" dirty="0">
              <a:solidFill>
                <a:prstClr val="black">
                  <a:lumMod val="85000"/>
                  <a:lumOff val="15000"/>
                </a:prstClr>
              </a:solidFill>
            </a:endParaRPr>
          </a:p>
          <a:p>
            <a:pPr marL="228600" indent="-228600" defTabSz="914400">
              <a:spcBef>
                <a:spcPts val="1000"/>
              </a:spcBef>
              <a:buClr>
                <a:srgbClr val="549E39">
                  <a:lumMod val="75000"/>
                </a:srgbClr>
              </a:buClr>
            </a:pPr>
            <a:r>
              <a:rPr lang="en-CA" sz="1600" dirty="0">
                <a:solidFill>
                  <a:prstClr val="black">
                    <a:lumMod val="85000"/>
                    <a:lumOff val="15000"/>
                  </a:prstClr>
                </a:solidFill>
              </a:rPr>
              <a:t>Catheter then pushes gel ahead into an open pre-lubricated passage, reducing the risk of injury and trauma</a:t>
            </a:r>
            <a:endParaRPr lang="en-CA" sz="1600" dirty="0"/>
          </a:p>
        </p:txBody>
      </p:sp>
      <p:sp>
        <p:nvSpPr>
          <p:cNvPr id="20" name="Content Placeholder 2">
            <a:extLst>
              <a:ext uri="{FF2B5EF4-FFF2-40B4-BE49-F238E27FC236}">
                <a16:creationId xmlns="" xmlns:a16="http://schemas.microsoft.com/office/drawing/2014/main" id="{4C8A61AF-C67C-41D0-A3DF-DD0EE154F0BA}"/>
              </a:ext>
            </a:extLst>
          </p:cNvPr>
          <p:cNvSpPr txBox="1">
            <a:spLocks/>
          </p:cNvSpPr>
          <p:nvPr/>
        </p:nvSpPr>
        <p:spPr>
          <a:xfrm>
            <a:off x="756014" y="2119245"/>
            <a:ext cx="5421549" cy="1953467"/>
          </a:xfrm>
          <a:prstGeom prst="rect">
            <a:avLst/>
          </a:prstGeom>
        </p:spPr>
        <p:txBody>
          <a:bodyPr vert="horz" lIns="91440" tIns="45720" rIns="91440" bIns="45720" rtlCol="0">
            <a:normAutofit/>
          </a:bodyPr>
          <a:lstStyle>
            <a:lvl1pPr marL="96446" marR="0" indent="-96446" algn="l" defTabSz="385785" rtl="0" eaLnBrk="1" fontAlgn="auto" latinLnBrk="0" hangingPunct="1">
              <a:lnSpc>
                <a:spcPct val="120000"/>
              </a:lnSpc>
              <a:spcBef>
                <a:spcPts val="422"/>
              </a:spcBef>
              <a:spcAft>
                <a:spcPts val="0"/>
              </a:spcAft>
              <a:buClr>
                <a:schemeClr val="accent1">
                  <a:lumMod val="75000"/>
                </a:schemeClr>
              </a:buClr>
              <a:buSzTx/>
              <a:buFont typeface="Courier New" panose="02070309020205020404" pitchFamily="49" charset="0"/>
              <a:buChar char="o"/>
              <a:tabLst/>
              <a:defRPr sz="844" kern="1200" cap="none" baseline="0">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289339" marR="0" indent="-96446" algn="l" defTabSz="385785" rtl="0" eaLnBrk="1" fontAlgn="auto" latinLnBrk="0" hangingPunct="1">
              <a:lnSpc>
                <a:spcPct val="120000"/>
              </a:lnSpc>
              <a:spcBef>
                <a:spcPts val="211"/>
              </a:spcBef>
              <a:spcAft>
                <a:spcPts val="0"/>
              </a:spcAft>
              <a:buClr>
                <a:prstClr val="black"/>
              </a:buClr>
              <a:buSzTx/>
              <a:buFont typeface="Arial" panose="020B0604020202020204" pitchFamily="34" charset="0"/>
              <a:buChar char="•"/>
              <a:tabLst/>
              <a:defRPr sz="759" kern="1200" cap="none" baseline="0">
                <a:solidFill>
                  <a:schemeClr val="accent1">
                    <a:lumMod val="75000"/>
                  </a:schemeClr>
                </a:solidFill>
                <a:effectLst/>
                <a:latin typeface="Arial" panose="020B0604020202020204" pitchFamily="34" charset="0"/>
                <a:ea typeface="+mn-ea"/>
                <a:cs typeface="Arial" panose="020B0604020202020204" pitchFamily="34" charset="0"/>
              </a:defRPr>
            </a:lvl2pPr>
            <a:lvl3pPr marL="482232" marR="0" indent="-96446" algn="l" defTabSz="385785" rtl="0" eaLnBrk="1" fontAlgn="auto" latinLnBrk="0" hangingPunct="1">
              <a:lnSpc>
                <a:spcPct val="120000"/>
              </a:lnSpc>
              <a:spcBef>
                <a:spcPts val="211"/>
              </a:spcBef>
              <a:spcAft>
                <a:spcPts val="0"/>
              </a:spcAft>
              <a:buClr>
                <a:prstClr val="black"/>
              </a:buClr>
              <a:buSzTx/>
              <a:buFont typeface="Tw Cen MT" panose="020B0602020104020603" pitchFamily="34" charset="0"/>
              <a:buChar char="­"/>
              <a:tabLst/>
              <a:defRPr sz="675" kern="1200" cap="none" baseline="0">
                <a:solidFill>
                  <a:schemeClr val="tx1"/>
                </a:solidFill>
                <a:effectLst/>
                <a:latin typeface="Arial" panose="020B0604020202020204" pitchFamily="34" charset="0"/>
                <a:ea typeface="+mn-ea"/>
                <a:cs typeface="Arial" panose="020B0604020202020204" pitchFamily="34" charset="0"/>
              </a:defRPr>
            </a:lvl3pPr>
            <a:lvl4pPr marL="675124" marR="0" indent="-96446" algn="l" defTabSz="385785" rtl="0" eaLnBrk="1" fontAlgn="auto" latinLnBrk="0" hangingPunct="1">
              <a:lnSpc>
                <a:spcPct val="120000"/>
              </a:lnSpc>
              <a:spcBef>
                <a:spcPts val="211"/>
              </a:spcBef>
              <a:spcAft>
                <a:spcPts val="0"/>
              </a:spcAft>
              <a:buClr>
                <a:prstClr val="black"/>
              </a:buClr>
              <a:buSzTx/>
              <a:buFont typeface="Wingdings" panose="05000000000000000000" pitchFamily="2" charset="2"/>
              <a:buChar char="§"/>
              <a:tabLst/>
              <a:defRPr sz="591" kern="1200" cap="none" baseline="0">
                <a:solidFill>
                  <a:schemeClr val="accent1">
                    <a:lumMod val="75000"/>
                  </a:schemeClr>
                </a:solidFill>
                <a:effectLst/>
                <a:latin typeface="Arial" panose="020B0604020202020204" pitchFamily="34" charset="0"/>
                <a:ea typeface="+mn-ea"/>
                <a:cs typeface="Arial" panose="020B0604020202020204" pitchFamily="34" charset="0"/>
              </a:defRPr>
            </a:lvl4pPr>
            <a:lvl5pPr marL="868017" marR="0" indent="-96446" algn="l" defTabSz="385785" rtl="0" eaLnBrk="1" fontAlgn="auto" latinLnBrk="0" hangingPunct="1">
              <a:lnSpc>
                <a:spcPct val="120000"/>
              </a:lnSpc>
              <a:spcBef>
                <a:spcPts val="211"/>
              </a:spcBef>
              <a:spcAft>
                <a:spcPts val="0"/>
              </a:spcAft>
              <a:buClr>
                <a:prstClr val="black"/>
              </a:buClr>
              <a:buSzTx/>
              <a:buFont typeface="Arial" panose="020B0604020202020204" pitchFamily="34" charset="0"/>
              <a:buChar char="•"/>
              <a:tabLst/>
              <a:defRPr sz="591" kern="1200" cap="none" baseline="0">
                <a:solidFill>
                  <a:schemeClr val="tx1"/>
                </a:solidFill>
                <a:effectLst/>
                <a:latin typeface="Arial" panose="020B0604020202020204" pitchFamily="34" charset="0"/>
                <a:ea typeface="+mn-ea"/>
                <a:cs typeface="Arial" panose="020B0604020202020204" pitchFamily="34" charset="0"/>
              </a:defRPr>
            </a:lvl5pPr>
            <a:lvl6pPr marL="1060910"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6pPr>
            <a:lvl7pPr marL="1253802"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7pPr>
            <a:lvl8pPr marL="1446695"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8pPr>
            <a:lvl9pPr marL="1639588" indent="-96446" algn="l" defTabSz="385785" rtl="0" eaLnBrk="1" latinLnBrk="0" hangingPunct="1">
              <a:lnSpc>
                <a:spcPct val="120000"/>
              </a:lnSpc>
              <a:spcBef>
                <a:spcPts val="211"/>
              </a:spcBef>
              <a:buClr>
                <a:schemeClr val="tx1"/>
              </a:buClr>
              <a:buFont typeface="Arial" panose="020B0604020202020204" pitchFamily="34" charset="0"/>
              <a:buChar char="•"/>
              <a:defRPr sz="591" kern="1200" cap="all" baseline="0">
                <a:solidFill>
                  <a:schemeClr val="tx1"/>
                </a:solidFill>
                <a:effectLst/>
                <a:latin typeface="+mn-lt"/>
                <a:ea typeface="+mn-ea"/>
                <a:cs typeface="+mn-cs"/>
              </a:defRPr>
            </a:lvl9pPr>
          </a:lstStyle>
          <a:p>
            <a:pPr marL="228600" indent="-228600" defTabSz="914400">
              <a:spcBef>
                <a:spcPts val="1000"/>
              </a:spcBef>
              <a:buClr>
                <a:srgbClr val="549E39">
                  <a:lumMod val="75000"/>
                </a:srgbClr>
              </a:buClr>
            </a:pPr>
            <a:r>
              <a:rPr lang="en-CA" sz="1600" dirty="0">
                <a:solidFill>
                  <a:prstClr val="black">
                    <a:lumMod val="85000"/>
                    <a:lumOff val="15000"/>
                  </a:prstClr>
                </a:solidFill>
              </a:rPr>
              <a:t>Coating only the outside of catheter results in less gel in the urethra as gel is pushed off at the entrance</a:t>
            </a:r>
          </a:p>
          <a:p>
            <a:pPr marL="228600" indent="-228600" defTabSz="914400">
              <a:spcBef>
                <a:spcPts val="1000"/>
              </a:spcBef>
              <a:buClr>
                <a:srgbClr val="549E39">
                  <a:lumMod val="75000"/>
                </a:srgbClr>
              </a:buClr>
            </a:pPr>
            <a:endParaRPr lang="en-CA" sz="1600" dirty="0">
              <a:solidFill>
                <a:prstClr val="black">
                  <a:lumMod val="85000"/>
                  <a:lumOff val="15000"/>
                </a:prstClr>
              </a:solidFill>
            </a:endParaRPr>
          </a:p>
          <a:p>
            <a:pPr marL="228600" indent="-228600" defTabSz="914400">
              <a:spcBef>
                <a:spcPts val="1000"/>
              </a:spcBef>
              <a:buClr>
                <a:srgbClr val="549E39">
                  <a:lumMod val="75000"/>
                </a:srgbClr>
              </a:buClr>
            </a:pPr>
            <a:r>
              <a:rPr lang="en-CA" sz="1600" dirty="0">
                <a:solidFill>
                  <a:prstClr val="black">
                    <a:lumMod val="85000"/>
                    <a:lumOff val="15000"/>
                  </a:prstClr>
                </a:solidFill>
              </a:rPr>
              <a:t>May increase the risk of pain and injury from stretching and friction as the catheter opens the urethra</a:t>
            </a:r>
            <a:endParaRPr lang="en-CA" sz="1600" dirty="0"/>
          </a:p>
        </p:txBody>
      </p:sp>
    </p:spTree>
    <p:extLst>
      <p:ext uri="{BB962C8B-B14F-4D97-AF65-F5344CB8AC3E}">
        <p14:creationId xmlns="" xmlns:p14="http://schemas.microsoft.com/office/powerpoint/2010/main" val="221147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056879D-F268-489F-8430-B460953196EE}"/>
              </a:ext>
            </a:extLst>
          </p:cNvPr>
          <p:cNvSpPr/>
          <p:nvPr/>
        </p:nvSpPr>
        <p:spPr>
          <a:xfrm>
            <a:off x="435622" y="2713175"/>
            <a:ext cx="3542675" cy="377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t>
            </a:r>
            <a:endParaRPr lang="en-CA" dirty="0"/>
          </a:p>
        </p:txBody>
      </p:sp>
      <p:sp>
        <p:nvSpPr>
          <p:cNvPr id="2" name="Title 1">
            <a:extLst>
              <a:ext uri="{FF2B5EF4-FFF2-40B4-BE49-F238E27FC236}">
                <a16:creationId xmlns="" xmlns:a16="http://schemas.microsoft.com/office/drawing/2014/main" id="{77485F7D-13A5-4F3F-9CF7-E66EC2B56B2C}"/>
              </a:ext>
            </a:extLst>
          </p:cNvPr>
          <p:cNvSpPr>
            <a:spLocks noGrp="1"/>
          </p:cNvSpPr>
          <p:nvPr>
            <p:ph type="title"/>
          </p:nvPr>
        </p:nvSpPr>
        <p:spPr>
          <a:xfrm>
            <a:off x="1231835" y="543197"/>
            <a:ext cx="10364451" cy="694626"/>
          </a:xfrm>
          <a:noFill/>
        </p:spPr>
        <p:txBody>
          <a:bodyPr>
            <a:normAutofit fontScale="90000"/>
          </a:bodyPr>
          <a:lstStyle/>
          <a:p>
            <a:pPr algn="ctr"/>
            <a:r>
              <a:rPr lang="en-CA" sz="3600" dirty="0">
                <a:effectLst>
                  <a:outerShdw blurRad="38100" dist="38100" dir="2700000" algn="tl">
                    <a:srgbClr val="000000">
                      <a:alpha val="43137"/>
                    </a:srgbClr>
                  </a:outerShdw>
                </a:effectLst>
              </a:rPr>
              <a:t>Lubricants and Sterile Lubricating</a:t>
            </a:r>
            <a:br>
              <a:rPr lang="en-CA" sz="3600" dirty="0">
                <a:effectLst>
                  <a:outerShdw blurRad="38100" dist="38100" dir="2700000" algn="tl">
                    <a:srgbClr val="000000">
                      <a:alpha val="43137"/>
                    </a:srgbClr>
                  </a:outerShdw>
                </a:effectLst>
              </a:rPr>
            </a:br>
            <a:r>
              <a:rPr lang="en-CA" sz="3600" dirty="0">
                <a:effectLst>
                  <a:outerShdw blurRad="38100" dist="38100" dir="2700000" algn="tl">
                    <a:srgbClr val="000000">
                      <a:alpha val="43137"/>
                    </a:srgbClr>
                  </a:outerShdw>
                </a:effectLst>
              </a:rPr>
              <a:t>  Jelly With Local Anesthetics</a:t>
            </a:r>
            <a:endParaRPr lang="en-CA" dirty="0">
              <a:effectLst>
                <a:outerShdw blurRad="38100" dist="38100" dir="2700000" algn="tl">
                  <a:srgbClr val="000000">
                    <a:alpha val="43137"/>
                  </a:srgbClr>
                </a:outerShdw>
              </a:effectLst>
            </a:endParaRPr>
          </a:p>
        </p:txBody>
      </p:sp>
      <p:pic>
        <p:nvPicPr>
          <p:cNvPr id="4" name="Content Placeholder 3">
            <a:extLst>
              <a:ext uri="{FF2B5EF4-FFF2-40B4-BE49-F238E27FC236}">
                <a16:creationId xmlns="" xmlns:a16="http://schemas.microsoft.com/office/drawing/2014/main" id="{F1C2324F-6A36-41B5-85A2-B6CF07F5ABC1}"/>
              </a:ext>
            </a:extLst>
          </p:cNvPr>
          <p:cNvPicPr>
            <a:picLocks noGrp="1" noChangeAspect="1"/>
          </p:cNvPicPr>
          <p:nvPr>
            <p:ph idx="4294967295"/>
          </p:nvPr>
        </p:nvPicPr>
        <p:blipFill rotWithShape="1">
          <a:blip r:embed="rId3"/>
          <a:srcRect l="22395" t="41288" r="20194" b="39222"/>
          <a:stretch/>
        </p:blipFill>
        <p:spPr>
          <a:xfrm>
            <a:off x="635526" y="2958987"/>
            <a:ext cx="3237564" cy="1167153"/>
          </a:xfrm>
          <a:prstGeom prst="rect">
            <a:avLst/>
          </a:prstGeom>
        </p:spPr>
      </p:pic>
      <p:pic>
        <p:nvPicPr>
          <p:cNvPr id="5" name="Picture 4">
            <a:extLst>
              <a:ext uri="{FF2B5EF4-FFF2-40B4-BE49-F238E27FC236}">
                <a16:creationId xmlns="" xmlns:a16="http://schemas.microsoft.com/office/drawing/2014/main" id="{083F2FA0-8888-4555-B503-6D09BC2FD7C6}"/>
              </a:ext>
            </a:extLst>
          </p:cNvPr>
          <p:cNvPicPr>
            <a:picLocks noChangeAspect="1"/>
          </p:cNvPicPr>
          <p:nvPr/>
        </p:nvPicPr>
        <p:blipFill rotWithShape="1">
          <a:blip r:embed="rId4" cstate="print"/>
          <a:srcRect l="2222" t="36666" r="6666" b="36667"/>
          <a:stretch/>
        </p:blipFill>
        <p:spPr>
          <a:xfrm>
            <a:off x="488287" y="5455227"/>
            <a:ext cx="3437967" cy="1006234"/>
          </a:xfrm>
          <a:prstGeom prst="rect">
            <a:avLst/>
          </a:prstGeom>
        </p:spPr>
      </p:pic>
      <p:pic>
        <p:nvPicPr>
          <p:cNvPr id="11" name="Picture 10">
            <a:extLst>
              <a:ext uri="{FF2B5EF4-FFF2-40B4-BE49-F238E27FC236}">
                <a16:creationId xmlns="" xmlns:a16="http://schemas.microsoft.com/office/drawing/2014/main" id="{65F335FC-917B-4A22-95B7-FAF812346C53}"/>
              </a:ext>
            </a:extLst>
          </p:cNvPr>
          <p:cNvPicPr>
            <a:picLocks noChangeAspect="1"/>
          </p:cNvPicPr>
          <p:nvPr/>
        </p:nvPicPr>
        <p:blipFill>
          <a:blip r:embed="rId5"/>
          <a:stretch>
            <a:fillRect/>
          </a:stretch>
        </p:blipFill>
        <p:spPr>
          <a:xfrm>
            <a:off x="659427" y="4127392"/>
            <a:ext cx="3095067" cy="1166602"/>
          </a:xfrm>
          <a:prstGeom prst="rect">
            <a:avLst/>
          </a:prstGeom>
        </p:spPr>
      </p:pic>
      <p:sp>
        <p:nvSpPr>
          <p:cNvPr id="12" name="TextBox 11">
            <a:extLst>
              <a:ext uri="{FF2B5EF4-FFF2-40B4-BE49-F238E27FC236}">
                <a16:creationId xmlns="" xmlns:a16="http://schemas.microsoft.com/office/drawing/2014/main" id="{FCC87B1D-8891-4284-970A-CB6633DE147D}"/>
              </a:ext>
            </a:extLst>
          </p:cNvPr>
          <p:cNvSpPr txBox="1"/>
          <p:nvPr/>
        </p:nvSpPr>
        <p:spPr>
          <a:xfrm>
            <a:off x="435622" y="1918462"/>
            <a:ext cx="4769254" cy="353943"/>
          </a:xfrm>
          <a:prstGeom prst="rect">
            <a:avLst/>
          </a:prstGeom>
          <a:noFill/>
        </p:spPr>
        <p:txBody>
          <a:bodyPr wrap="none" rtlCol="0">
            <a:spAutoFit/>
          </a:bodyPr>
          <a:lstStyle/>
          <a:p>
            <a:pPr defTabSz="385785">
              <a:lnSpc>
                <a:spcPct val="85000"/>
              </a:lnSpc>
              <a:spcBef>
                <a:spcPts val="422"/>
              </a:spcBef>
              <a:buClr>
                <a:schemeClr val="accent1">
                  <a:lumMod val="75000"/>
                </a:schemeClr>
              </a:buClr>
            </a:pPr>
            <a:r>
              <a:rPr lang="en-US" sz="2000" dirty="0">
                <a:solidFill>
                  <a:schemeClr val="accent6"/>
                </a:solidFill>
                <a:latin typeface="Arial" panose="020B0604020202020204" pitchFamily="34" charset="0"/>
                <a:cs typeface="Arial" panose="020B0604020202020204" pitchFamily="34" charset="0"/>
              </a:rPr>
              <a:t>Jelly for external lubrication of catheters</a:t>
            </a:r>
            <a:endParaRPr lang="en-CA" sz="2000" dirty="0">
              <a:solidFill>
                <a:schemeClr val="accent6"/>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E3DC0EAD-3C23-45DA-AEA5-4F76B8C2FC5E}"/>
              </a:ext>
            </a:extLst>
          </p:cNvPr>
          <p:cNvSpPr txBox="1"/>
          <p:nvPr/>
        </p:nvSpPr>
        <p:spPr>
          <a:xfrm>
            <a:off x="7354497" y="1921433"/>
            <a:ext cx="4540104" cy="353943"/>
          </a:xfrm>
          <a:prstGeom prst="rect">
            <a:avLst/>
          </a:prstGeom>
          <a:noFill/>
        </p:spPr>
        <p:txBody>
          <a:bodyPr wrap="square" rtlCol="0">
            <a:spAutoFit/>
          </a:bodyPr>
          <a:lstStyle/>
          <a:p>
            <a:pPr defTabSz="385785">
              <a:lnSpc>
                <a:spcPct val="85000"/>
              </a:lnSpc>
              <a:spcBef>
                <a:spcPts val="422"/>
              </a:spcBef>
              <a:buClr>
                <a:schemeClr val="accent1">
                  <a:lumMod val="75000"/>
                </a:schemeClr>
              </a:buClr>
            </a:pPr>
            <a:r>
              <a:rPr lang="en-US" sz="2000" dirty="0">
                <a:solidFill>
                  <a:schemeClr val="accent6"/>
                </a:solidFill>
                <a:latin typeface="Arial" panose="020B0604020202020204" pitchFamily="34" charset="0"/>
                <a:cs typeface="Arial" panose="020B0604020202020204" pitchFamily="34" charset="0"/>
              </a:rPr>
              <a:t>Jelly for internal insertion of lubrication</a:t>
            </a:r>
            <a:endParaRPr lang="en-CA" sz="2000" dirty="0">
              <a:solidFill>
                <a:schemeClr val="accent6"/>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 xmlns:a16="http://schemas.microsoft.com/office/drawing/2014/main" id="{7FF65367-E8E7-471A-B443-D7211B2D37D5}"/>
              </a:ext>
            </a:extLst>
          </p:cNvPr>
          <p:cNvGrpSpPr/>
          <p:nvPr/>
        </p:nvGrpSpPr>
        <p:grpSpPr>
          <a:xfrm>
            <a:off x="7594847" y="2575497"/>
            <a:ext cx="4001439" cy="4062120"/>
            <a:chOff x="7013864" y="2584640"/>
            <a:chExt cx="4055519" cy="4210289"/>
          </a:xfrm>
        </p:grpSpPr>
        <p:sp>
          <p:nvSpPr>
            <p:cNvPr id="21" name="Rectangle 20">
              <a:extLst>
                <a:ext uri="{FF2B5EF4-FFF2-40B4-BE49-F238E27FC236}">
                  <a16:creationId xmlns="" xmlns:a16="http://schemas.microsoft.com/office/drawing/2014/main" id="{DB11D058-5A51-4B05-8623-9698C8CC29A2}"/>
                </a:ext>
              </a:extLst>
            </p:cNvPr>
            <p:cNvSpPr/>
            <p:nvPr/>
          </p:nvSpPr>
          <p:spPr>
            <a:xfrm>
              <a:off x="7013864" y="2584640"/>
              <a:ext cx="4055519" cy="421028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t>
              </a:r>
              <a:endParaRPr lang="en-CA" dirty="0"/>
            </a:p>
          </p:txBody>
        </p:sp>
        <p:pic>
          <p:nvPicPr>
            <p:cNvPr id="9" name="Picture 8">
              <a:extLst>
                <a:ext uri="{FF2B5EF4-FFF2-40B4-BE49-F238E27FC236}">
                  <a16:creationId xmlns="" xmlns:a16="http://schemas.microsoft.com/office/drawing/2014/main" id="{BD22B6A9-08FD-4519-991F-E26B3772C439}"/>
                </a:ext>
              </a:extLst>
            </p:cNvPr>
            <p:cNvPicPr>
              <a:picLocks noChangeAspect="1"/>
            </p:cNvPicPr>
            <p:nvPr/>
          </p:nvPicPr>
          <p:blipFill rotWithShape="1">
            <a:blip r:embed="rId6"/>
            <a:srcRect l="27380" r="37608" b="7115"/>
            <a:stretch/>
          </p:blipFill>
          <p:spPr>
            <a:xfrm>
              <a:off x="7265559" y="4021541"/>
              <a:ext cx="736637" cy="2773388"/>
            </a:xfrm>
            <a:prstGeom prst="rect">
              <a:avLst/>
            </a:prstGeom>
          </p:spPr>
        </p:pic>
        <p:pic>
          <p:nvPicPr>
            <p:cNvPr id="23" name="Picture 22">
              <a:extLst>
                <a:ext uri="{FF2B5EF4-FFF2-40B4-BE49-F238E27FC236}">
                  <a16:creationId xmlns="" xmlns:a16="http://schemas.microsoft.com/office/drawing/2014/main" id="{6AD9FE1E-3847-4D99-AF43-2CA33EDDBBF9}"/>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34049" t="16021" r="35062" b="25051"/>
            <a:stretch/>
          </p:blipFill>
          <p:spPr>
            <a:xfrm flipV="1">
              <a:off x="9611074" y="2727340"/>
              <a:ext cx="1029762" cy="4041265"/>
            </a:xfrm>
            <a:prstGeom prst="rect">
              <a:avLst/>
            </a:prstGeom>
          </p:spPr>
        </p:pic>
        <p:pic>
          <p:nvPicPr>
            <p:cNvPr id="25" name="Picture 24" descr="A close-up of a syringe&#10;&#10;Description automatically generated with medium confidence">
              <a:extLst>
                <a:ext uri="{FF2B5EF4-FFF2-40B4-BE49-F238E27FC236}">
                  <a16:creationId xmlns="" xmlns:a16="http://schemas.microsoft.com/office/drawing/2014/main" id="{65CF1DB9-8913-471F-87B0-9A1E724B8BFC}"/>
                </a:ext>
              </a:extLst>
            </p:cNvPr>
            <p:cNvPicPr>
              <a:picLocks noChangeAspect="1"/>
            </p:cNvPicPr>
            <p:nvPr/>
          </p:nvPicPr>
          <p:blipFill rotWithShape="1">
            <a:blip r:embed="rId8">
              <a:extLst>
                <a:ext uri="{28A0092B-C50C-407E-A947-70E740481C1C}">
                  <a14:useLocalDpi xmlns="" xmlns:a14="http://schemas.microsoft.com/office/drawing/2010/main" val="0"/>
                </a:ext>
              </a:extLst>
            </a:blip>
            <a:srcRect l="36041" t="18334" r="39487" b="31384"/>
            <a:stretch/>
          </p:blipFill>
          <p:spPr>
            <a:xfrm flipV="1">
              <a:off x="8489367" y="3654949"/>
              <a:ext cx="736637" cy="3113656"/>
            </a:xfrm>
            <a:prstGeom prst="rect">
              <a:avLst/>
            </a:prstGeom>
          </p:spPr>
        </p:pic>
      </p:grpSp>
      <p:sp>
        <p:nvSpPr>
          <p:cNvPr id="27" name="TextBox 26">
            <a:extLst>
              <a:ext uri="{FF2B5EF4-FFF2-40B4-BE49-F238E27FC236}">
                <a16:creationId xmlns="" xmlns:a16="http://schemas.microsoft.com/office/drawing/2014/main" id="{01BD9452-6AB9-4688-BA31-1AFE20E11E12}"/>
              </a:ext>
            </a:extLst>
          </p:cNvPr>
          <p:cNvSpPr txBox="1"/>
          <p:nvPr/>
        </p:nvSpPr>
        <p:spPr>
          <a:xfrm>
            <a:off x="3964495" y="2958987"/>
            <a:ext cx="3623108" cy="984885"/>
          </a:xfrm>
          <a:prstGeom prst="rect">
            <a:avLst/>
          </a:prstGeom>
          <a:noFill/>
        </p:spPr>
        <p:txBody>
          <a:bodyPr wrap="none" rtlCol="0">
            <a:spAutoFit/>
          </a:bodyPr>
          <a:lstStyle/>
          <a:p>
            <a:r>
              <a:rPr lang="en-US" sz="1600" b="1" dirty="0">
                <a:solidFill>
                  <a:schemeClr val="accent1">
                    <a:lumMod val="75000"/>
                  </a:schemeClr>
                </a:solidFill>
              </a:rPr>
              <a:t>Select the correct jelly for insertion</a:t>
            </a:r>
          </a:p>
          <a:p>
            <a:pPr marL="285750" indent="-285750">
              <a:buFont typeface="Arial" panose="020B0604020202020204" pitchFamily="34" charset="0"/>
              <a:buChar char="•"/>
            </a:pPr>
            <a:r>
              <a:rPr lang="en-US" sz="1400" dirty="0"/>
              <a:t>Jelly should be highly viscous</a:t>
            </a:r>
          </a:p>
          <a:p>
            <a:pPr marL="285750" indent="-285750">
              <a:buFont typeface="Arial" panose="020B0604020202020204" pitchFamily="34" charset="0"/>
              <a:buChar char="•"/>
            </a:pPr>
            <a:r>
              <a:rPr lang="en-US" sz="1400" dirty="0"/>
              <a:t>Adheres to catheter or urethral lining</a:t>
            </a:r>
          </a:p>
          <a:p>
            <a:endParaRPr lang="en-CA" sz="1400" dirty="0"/>
          </a:p>
        </p:txBody>
      </p:sp>
      <p:grpSp>
        <p:nvGrpSpPr>
          <p:cNvPr id="19" name="Group 18">
            <a:extLst>
              <a:ext uri="{FF2B5EF4-FFF2-40B4-BE49-F238E27FC236}">
                <a16:creationId xmlns="" xmlns:a16="http://schemas.microsoft.com/office/drawing/2014/main" id="{E0B8124B-8F44-4C28-81E0-243A099CB2B0}"/>
              </a:ext>
            </a:extLst>
          </p:cNvPr>
          <p:cNvGrpSpPr/>
          <p:nvPr/>
        </p:nvGrpSpPr>
        <p:grpSpPr>
          <a:xfrm>
            <a:off x="4922415" y="3844413"/>
            <a:ext cx="1676271" cy="1775764"/>
            <a:chOff x="5068657" y="2806068"/>
            <a:chExt cx="1676271" cy="1775764"/>
          </a:xfrm>
        </p:grpSpPr>
        <p:pic>
          <p:nvPicPr>
            <p:cNvPr id="20" name="Picture 19">
              <a:extLst>
                <a:ext uri="{FF2B5EF4-FFF2-40B4-BE49-F238E27FC236}">
                  <a16:creationId xmlns="" xmlns:a16="http://schemas.microsoft.com/office/drawing/2014/main" id="{B4297E51-C130-47FB-BB55-CE9FC30B5B37}"/>
                </a:ext>
              </a:extLst>
            </p:cNvPr>
            <p:cNvPicPr>
              <a:picLocks noChangeAspect="1"/>
            </p:cNvPicPr>
            <p:nvPr/>
          </p:nvPicPr>
          <p:blipFill rotWithShape="1">
            <a:blip r:embed="rId9" cstate="print"/>
            <a:srcRect l="31839" t="45215" r="37384" b="39874"/>
            <a:stretch/>
          </p:blipFill>
          <p:spPr>
            <a:xfrm>
              <a:off x="5161935" y="3195484"/>
              <a:ext cx="1582993" cy="1022555"/>
            </a:xfrm>
            <a:prstGeom prst="rect">
              <a:avLst/>
            </a:prstGeom>
          </p:spPr>
        </p:pic>
        <p:sp>
          <p:nvSpPr>
            <p:cNvPr id="22" name="Oval 21">
              <a:extLst>
                <a:ext uri="{FF2B5EF4-FFF2-40B4-BE49-F238E27FC236}">
                  <a16:creationId xmlns="" xmlns:a16="http://schemas.microsoft.com/office/drawing/2014/main" id="{274E2176-0172-4619-8750-012AB3435E05}"/>
                </a:ext>
              </a:extLst>
            </p:cNvPr>
            <p:cNvSpPr/>
            <p:nvPr/>
          </p:nvSpPr>
          <p:spPr>
            <a:xfrm>
              <a:off x="5068657" y="2806068"/>
              <a:ext cx="1676271" cy="17757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 xmlns:p14="http://schemas.microsoft.com/office/powerpoint/2010/main" val="36068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34" y="443859"/>
            <a:ext cx="11291300" cy="1076718"/>
          </a:xfrm>
        </p:spPr>
        <p:txBody>
          <a:bodyPr>
            <a:normAutofit fontScale="90000"/>
          </a:bodyPr>
          <a:lstStyle/>
          <a:p>
            <a:pPr algn="ctr"/>
            <a:r>
              <a:rPr lang="en-CA" sz="3600" dirty="0">
                <a:effectLst>
                  <a:outerShdw blurRad="38100" dist="38100" dir="2700000" algn="tl">
                    <a:srgbClr val="000000">
                      <a:alpha val="43137"/>
                    </a:srgbClr>
                  </a:outerShdw>
                </a:effectLst>
              </a:rPr>
              <a:t>Sterile Lubricating Jelly</a:t>
            </a:r>
            <a:br>
              <a:rPr lang="en-CA" sz="3600" dirty="0">
                <a:effectLst>
                  <a:outerShdw blurRad="38100" dist="38100" dir="2700000" algn="tl">
                    <a:srgbClr val="000000">
                      <a:alpha val="43137"/>
                    </a:srgbClr>
                  </a:outerShdw>
                </a:effectLst>
              </a:rPr>
            </a:br>
            <a:r>
              <a:rPr lang="en-CA" sz="3600" dirty="0">
                <a:effectLst>
                  <a:outerShdw blurRad="38100" dist="38100" dir="2700000" algn="tl">
                    <a:srgbClr val="000000">
                      <a:alpha val="43137"/>
                    </a:srgbClr>
                  </a:outerShdw>
                </a:effectLst>
              </a:rPr>
              <a:t> With Local Anesthetic</a:t>
            </a:r>
            <a:r>
              <a:rPr lang="en-US" sz="3600" b="1" dirty="0">
                <a:effectLst>
                  <a:outerShdw blurRad="38100" dist="38100" dir="2700000" algn="tl">
                    <a:srgbClr val="000000">
                      <a:alpha val="43137"/>
                    </a:srgbClr>
                  </a:outerShdw>
                </a:effectLst>
              </a:rPr>
              <a:t> </a:t>
            </a:r>
          </a:p>
        </p:txBody>
      </p:sp>
      <p:sp>
        <p:nvSpPr>
          <p:cNvPr id="3" name="Content Placeholder 2"/>
          <p:cNvSpPr>
            <a:spLocks noGrp="1"/>
          </p:cNvSpPr>
          <p:nvPr>
            <p:ph sz="quarter" idx="13"/>
          </p:nvPr>
        </p:nvSpPr>
        <p:spPr>
          <a:xfrm>
            <a:off x="503433" y="1777036"/>
            <a:ext cx="11168010" cy="4096226"/>
          </a:xfrm>
        </p:spPr>
        <p:txBody>
          <a:bodyPr>
            <a:normAutofit/>
          </a:bodyPr>
          <a:lstStyle/>
          <a:p>
            <a:pPr marL="265113" indent="-265113"/>
            <a:r>
              <a:rPr lang="en-US" sz="2400" dirty="0"/>
              <a:t>Avoid the use of local anesthetic gel in the presence of damaged or bleeding urethral membranes due to increased risk of systemic absorption</a:t>
            </a:r>
          </a:p>
          <a:p>
            <a:pPr marL="265113" indent="-265113"/>
            <a:endParaRPr lang="en-US" sz="2400" dirty="0"/>
          </a:p>
          <a:p>
            <a:pPr marL="265113" indent="-265113"/>
            <a:r>
              <a:rPr lang="en-US" sz="2400" dirty="0"/>
              <a:t>Check for lidocaine sensitivity if using a lubricant containing lidocaine</a:t>
            </a:r>
          </a:p>
          <a:p>
            <a:pPr marL="265113" indent="-265113"/>
            <a:endParaRPr lang="en-US" sz="2400" dirty="0"/>
          </a:p>
          <a:p>
            <a:pPr marL="265113" indent="-265113"/>
            <a:r>
              <a:rPr lang="en-US" sz="2400" dirty="0"/>
              <a:t>Follow manufacturer's recommendations on the length of time the jelly must be instilled and held in place, prior to CIC procedure, to get anesthetic benefit. </a:t>
            </a:r>
          </a:p>
        </p:txBody>
      </p:sp>
      <p:sp>
        <p:nvSpPr>
          <p:cNvPr id="5" name="TextBox 4">
            <a:extLst>
              <a:ext uri="{FF2B5EF4-FFF2-40B4-BE49-F238E27FC236}">
                <a16:creationId xmlns="" xmlns:a16="http://schemas.microsoft.com/office/drawing/2014/main" id="{FEF4EF6C-AEFC-4EEE-A25C-7DF48152C439}"/>
              </a:ext>
            </a:extLst>
          </p:cNvPr>
          <p:cNvSpPr txBox="1"/>
          <p:nvPr/>
        </p:nvSpPr>
        <p:spPr>
          <a:xfrm>
            <a:off x="503433" y="6229475"/>
            <a:ext cx="10805651" cy="369332"/>
          </a:xfrm>
          <a:prstGeom prst="rect">
            <a:avLst/>
          </a:prstGeom>
          <a:noFill/>
        </p:spPr>
        <p:txBody>
          <a:bodyPr wrap="square">
            <a:spAutoFit/>
          </a:bodyPr>
          <a:lstStyle/>
          <a:p>
            <a:pPr>
              <a:buNone/>
            </a:pPr>
            <a:r>
              <a:rPr lang="en-US" sz="900" dirty="0"/>
              <a:t>( Recommendations found on page 32 of 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420" y="300021"/>
            <a:ext cx="10364451" cy="1076718"/>
          </a:xfrm>
        </p:spPr>
        <p:txBody>
          <a:bodyPr>
            <a:normAutofit/>
          </a:bodyPr>
          <a:lstStyle/>
          <a:p>
            <a:pPr algn="ctr"/>
            <a:r>
              <a:rPr lang="en-US" sz="3600" b="1" dirty="0">
                <a:effectLst>
                  <a:outerShdw blurRad="38100" dist="38100" dir="2700000" algn="tl">
                    <a:srgbClr val="000000">
                      <a:alpha val="43137"/>
                    </a:srgbClr>
                  </a:outerShdw>
                </a:effectLst>
              </a:rPr>
              <a:t>Hand hygiene  </a:t>
            </a:r>
          </a:p>
        </p:txBody>
      </p:sp>
      <p:sp>
        <p:nvSpPr>
          <p:cNvPr id="3" name="Content Placeholder 2"/>
          <p:cNvSpPr>
            <a:spLocks noGrp="1"/>
          </p:cNvSpPr>
          <p:nvPr>
            <p:ph sz="quarter" idx="13"/>
          </p:nvPr>
        </p:nvSpPr>
        <p:spPr>
          <a:xfrm>
            <a:off x="503433" y="1530849"/>
            <a:ext cx="11168010" cy="4551452"/>
          </a:xfrm>
        </p:spPr>
        <p:txBody>
          <a:bodyPr>
            <a:normAutofit/>
          </a:bodyPr>
          <a:lstStyle/>
          <a:p>
            <a:pPr>
              <a:buNone/>
            </a:pPr>
            <a:endParaRPr lang="en-US" sz="2400" dirty="0"/>
          </a:p>
          <a:p>
            <a:endParaRPr lang="en-US" sz="2400" dirty="0"/>
          </a:p>
          <a:p>
            <a:endParaRPr lang="en-US" sz="2400" dirty="0"/>
          </a:p>
          <a:p>
            <a:pPr>
              <a:buNone/>
            </a:pPr>
            <a:r>
              <a:rPr lang="en-US" sz="1200" dirty="0"/>
              <a:t> </a:t>
            </a:r>
          </a:p>
          <a:p>
            <a:pPr>
              <a:buNone/>
            </a:pPr>
            <a:endParaRPr lang="en-US" sz="2400" dirty="0"/>
          </a:p>
          <a:p>
            <a:endParaRPr lang="en-US" dirty="0"/>
          </a:p>
        </p:txBody>
      </p:sp>
      <p:pic>
        <p:nvPicPr>
          <p:cNvPr id="1026" name="Picture 2" descr="C:\Users\Gina\Desktop\Biosyent CIC presentation\IPAC hand washing.PNG"/>
          <p:cNvPicPr>
            <a:picLocks noChangeAspect="1" noChangeArrowheads="1"/>
          </p:cNvPicPr>
          <p:nvPr/>
        </p:nvPicPr>
        <p:blipFill>
          <a:blip r:embed="rId3"/>
          <a:srcRect/>
          <a:stretch>
            <a:fillRect/>
          </a:stretch>
        </p:blipFill>
        <p:spPr bwMode="auto">
          <a:xfrm>
            <a:off x="544531" y="1139824"/>
            <a:ext cx="6436064" cy="4997220"/>
          </a:xfrm>
          <a:prstGeom prst="rect">
            <a:avLst/>
          </a:prstGeom>
          <a:noFill/>
        </p:spPr>
      </p:pic>
      <p:pic>
        <p:nvPicPr>
          <p:cNvPr id="1027" name="Picture 3" descr="C:\Users\Gina\Desktop\Biosyent CIC presentation\WHO hand washing.PNG"/>
          <p:cNvPicPr>
            <a:picLocks noChangeAspect="1" noChangeArrowheads="1"/>
          </p:cNvPicPr>
          <p:nvPr/>
        </p:nvPicPr>
        <p:blipFill>
          <a:blip r:embed="rId4"/>
          <a:srcRect/>
          <a:stretch>
            <a:fillRect/>
          </a:stretch>
        </p:blipFill>
        <p:spPr bwMode="auto">
          <a:xfrm>
            <a:off x="7243282" y="1205002"/>
            <a:ext cx="4284322" cy="4918396"/>
          </a:xfrm>
          <a:prstGeom prst="rect">
            <a:avLst/>
          </a:prstGeom>
          <a:noFill/>
        </p:spPr>
      </p:pic>
      <p:sp>
        <p:nvSpPr>
          <p:cNvPr id="6" name="TextBox 5"/>
          <p:cNvSpPr txBox="1"/>
          <p:nvPr/>
        </p:nvSpPr>
        <p:spPr>
          <a:xfrm>
            <a:off x="7407667" y="6195318"/>
            <a:ext cx="3968907" cy="276999"/>
          </a:xfrm>
          <a:prstGeom prst="rect">
            <a:avLst/>
          </a:prstGeom>
          <a:noFill/>
        </p:spPr>
        <p:txBody>
          <a:bodyPr wrap="none" rtlCol="0">
            <a:spAutoFit/>
          </a:bodyPr>
          <a:lstStyle/>
          <a:p>
            <a:r>
              <a:rPr lang="en-US" sz="1200" dirty="0"/>
              <a:t>https://www.who.int/campaigns/world-hand-hygiene-day</a:t>
            </a:r>
          </a:p>
        </p:txBody>
      </p:sp>
      <p:sp>
        <p:nvSpPr>
          <p:cNvPr id="7" name="TextBox 6"/>
          <p:cNvSpPr txBox="1"/>
          <p:nvPr/>
        </p:nvSpPr>
        <p:spPr>
          <a:xfrm>
            <a:off x="1808251" y="6246688"/>
            <a:ext cx="3013967" cy="276999"/>
          </a:xfrm>
          <a:prstGeom prst="rect">
            <a:avLst/>
          </a:prstGeom>
          <a:noFill/>
        </p:spPr>
        <p:txBody>
          <a:bodyPr wrap="none" rtlCol="0">
            <a:spAutoFit/>
          </a:bodyPr>
          <a:lstStyle/>
          <a:p>
            <a:r>
              <a:rPr lang="en-US" sz="1200" dirty="0"/>
              <a:t>https://ipac-canada.org/hand-hygiene.php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526052"/>
            <a:ext cx="10364451" cy="973976"/>
          </a:xfrm>
        </p:spPr>
        <p:txBody>
          <a:bodyPr>
            <a:normAutofit/>
          </a:bodyPr>
          <a:lstStyle/>
          <a:p>
            <a:pPr algn="ctr"/>
            <a:r>
              <a:rPr lang="en-US" sz="3600" b="1" dirty="0">
                <a:effectLst>
                  <a:outerShdw blurRad="38100" dist="38100" dir="2700000" algn="tl">
                    <a:srgbClr val="000000">
                      <a:alpha val="43137"/>
                    </a:srgbClr>
                  </a:outerShdw>
                </a:effectLst>
              </a:rPr>
              <a:t>Bladder Diary</a:t>
            </a:r>
          </a:p>
        </p:txBody>
      </p:sp>
      <p:sp>
        <p:nvSpPr>
          <p:cNvPr id="5" name="Rectangle 4"/>
          <p:cNvSpPr/>
          <p:nvPr/>
        </p:nvSpPr>
        <p:spPr>
          <a:xfrm>
            <a:off x="5763802" y="4613954"/>
            <a:ext cx="6256962" cy="923330"/>
          </a:xfrm>
          <a:prstGeom prst="rect">
            <a:avLst/>
          </a:prstGeom>
        </p:spPr>
        <p:txBody>
          <a:bodyPr wrap="square">
            <a:spAutoFit/>
          </a:bodyPr>
          <a:lstStyle/>
          <a:p>
            <a:pPr>
              <a:buNone/>
            </a:pPr>
            <a:r>
              <a:rPr lang="en-US" dirty="0"/>
              <a:t> </a:t>
            </a:r>
            <a:r>
              <a:rPr lang="en-US" sz="12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
        <p:nvSpPr>
          <p:cNvPr id="3074" name="AutoShape 2" descr="Bladder Diary Printable Archives — iUFlow"/>
          <p:cNvSpPr>
            <a:spLocks noChangeAspect="1" noChangeArrowheads="1"/>
          </p:cNvSpPr>
          <p:nvPr/>
        </p:nvSpPr>
        <p:spPr bwMode="auto">
          <a:xfrm>
            <a:off x="155575" y="-876300"/>
            <a:ext cx="2505075"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Bladder Diary Printable Archives — iUFlow"/>
          <p:cNvSpPr>
            <a:spLocks noChangeAspect="1" noChangeArrowheads="1"/>
          </p:cNvSpPr>
          <p:nvPr/>
        </p:nvSpPr>
        <p:spPr bwMode="auto">
          <a:xfrm>
            <a:off x="155575" y="-876300"/>
            <a:ext cx="2505075"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a:srcRect/>
          <a:stretch>
            <a:fillRect/>
          </a:stretch>
        </p:blipFill>
        <p:spPr bwMode="auto">
          <a:xfrm rot="21059033">
            <a:off x="658684" y="1572356"/>
            <a:ext cx="4382558" cy="4218710"/>
          </a:xfrm>
          <a:prstGeom prst="rect">
            <a:avLst/>
          </a:prstGeom>
          <a:noFill/>
          <a:ln w="9525">
            <a:noFill/>
            <a:miter lim="800000"/>
            <a:headEnd/>
            <a:tailEnd/>
          </a:ln>
          <a:effectLst/>
        </p:spPr>
      </p:pic>
      <p:pic>
        <p:nvPicPr>
          <p:cNvPr id="10" name="Picture 9" descr="Bladder Diary.PNG"/>
          <p:cNvPicPr>
            <a:picLocks noChangeAspect="1"/>
          </p:cNvPicPr>
          <p:nvPr/>
        </p:nvPicPr>
        <p:blipFill>
          <a:blip r:embed="rId4"/>
          <a:stretch>
            <a:fillRect/>
          </a:stretch>
        </p:blipFill>
        <p:spPr>
          <a:xfrm>
            <a:off x="4437311" y="2587377"/>
            <a:ext cx="7754689" cy="1952876"/>
          </a:xfrm>
          <a:prstGeom prst="rect">
            <a:avLst/>
          </a:prstGeom>
        </p:spPr>
      </p:pic>
      <p:sp>
        <p:nvSpPr>
          <p:cNvPr id="11" name="TextBox 10"/>
          <p:cNvSpPr txBox="1"/>
          <p:nvPr/>
        </p:nvSpPr>
        <p:spPr>
          <a:xfrm rot="21038917">
            <a:off x="1554388" y="5870404"/>
            <a:ext cx="3285179" cy="276999"/>
          </a:xfrm>
          <a:prstGeom prst="rect">
            <a:avLst/>
          </a:prstGeom>
          <a:noFill/>
        </p:spPr>
        <p:txBody>
          <a:bodyPr wrap="square" rtlCol="0">
            <a:spAutoFit/>
          </a:bodyPr>
          <a:lstStyle/>
          <a:p>
            <a:r>
              <a:rPr lang="en-US" sz="1200" dirty="0"/>
              <a:t>https://iuflow.com/tag/bladder-diary-printable/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43859"/>
            <a:ext cx="10364451" cy="1076718"/>
          </a:xfrm>
        </p:spPr>
        <p:txBody>
          <a:bodyPr>
            <a:normAutofit/>
          </a:bodyPr>
          <a:lstStyle/>
          <a:p>
            <a:pPr algn="ctr"/>
            <a:r>
              <a:rPr lang="en-US" sz="3600" b="1" dirty="0">
                <a:effectLst>
                  <a:outerShdw blurRad="38100" dist="38100" dir="2700000" algn="tl">
                    <a:srgbClr val="000000">
                      <a:alpha val="43137"/>
                    </a:srgbClr>
                  </a:outerShdw>
                </a:effectLst>
              </a:rPr>
              <a:t>Helpful Tips </a:t>
            </a:r>
          </a:p>
        </p:txBody>
      </p:sp>
      <p:sp>
        <p:nvSpPr>
          <p:cNvPr id="3" name="Content Placeholder 2"/>
          <p:cNvSpPr>
            <a:spLocks noGrp="1"/>
          </p:cNvSpPr>
          <p:nvPr>
            <p:ph sz="quarter" idx="13"/>
          </p:nvPr>
        </p:nvSpPr>
        <p:spPr>
          <a:xfrm>
            <a:off x="503433" y="1530849"/>
            <a:ext cx="11168010" cy="4551452"/>
          </a:xfrm>
        </p:spPr>
        <p:txBody>
          <a:bodyPr>
            <a:normAutofit/>
          </a:bodyPr>
          <a:lstStyle/>
          <a:p>
            <a:pPr marL="265113" indent="-265113"/>
            <a:r>
              <a:rPr lang="en-US" sz="2400" dirty="0"/>
              <a:t>Supply patients with written information as well as verbal </a:t>
            </a:r>
          </a:p>
          <a:p>
            <a:pPr marL="458006" lvl="1" indent="-265113"/>
            <a:r>
              <a:rPr lang="en-US" dirty="0"/>
              <a:t>Send out information in advance where possible</a:t>
            </a:r>
          </a:p>
          <a:p>
            <a:pPr marL="265113" indent="-265113"/>
            <a:r>
              <a:rPr lang="en-US" sz="2400" dirty="0"/>
              <a:t>Demonstrate technique and have them do the same</a:t>
            </a:r>
          </a:p>
          <a:p>
            <a:pPr marL="265113" indent="-265113"/>
            <a:r>
              <a:rPr lang="en-US" sz="2400" dirty="0"/>
              <a:t>Repeat instructions several times through out the teaching process</a:t>
            </a:r>
          </a:p>
          <a:p>
            <a:pPr marL="265113" indent="-265113"/>
            <a:r>
              <a:rPr lang="en-US" sz="2400" dirty="0"/>
              <a:t>Provide on going support and follow up</a:t>
            </a:r>
          </a:p>
          <a:p>
            <a:pPr marL="265113" indent="-265113"/>
            <a:r>
              <a:rPr lang="en-US" sz="2400" dirty="0"/>
              <a:t>Do not underestimate the power of “</a:t>
            </a:r>
            <a:r>
              <a:rPr lang="en-US" sz="2400" dirty="0">
                <a:solidFill>
                  <a:schemeClr val="accent1">
                    <a:lumMod val="75000"/>
                  </a:schemeClr>
                </a:solidFill>
              </a:rPr>
              <a:t>Vocal anesthetic</a:t>
            </a:r>
            <a:r>
              <a:rPr lang="en-US" sz="2400" dirty="0"/>
              <a:t>”. </a:t>
            </a:r>
          </a:p>
          <a:p>
            <a:pPr marL="265113" indent="-265113"/>
            <a:r>
              <a:rPr lang="en-US" sz="2400" dirty="0"/>
              <a:t>Instruct patient to have a second catheter on hand in the event the first one becomes contaminated </a:t>
            </a:r>
          </a:p>
          <a:p>
            <a:endParaRPr lang="en-US" dirty="0"/>
          </a:p>
        </p:txBody>
      </p:sp>
      <p:sp>
        <p:nvSpPr>
          <p:cNvPr id="5" name="TextBox 4">
            <a:extLst>
              <a:ext uri="{FF2B5EF4-FFF2-40B4-BE49-F238E27FC236}">
                <a16:creationId xmlns="" xmlns:a16="http://schemas.microsoft.com/office/drawing/2014/main" id="{DC5EAE5A-3771-4C97-AB43-0F1020CFA0DC}"/>
              </a:ext>
            </a:extLst>
          </p:cNvPr>
          <p:cNvSpPr txBox="1"/>
          <p:nvPr/>
        </p:nvSpPr>
        <p:spPr>
          <a:xfrm>
            <a:off x="589934" y="5988577"/>
            <a:ext cx="10776155" cy="369332"/>
          </a:xfrm>
          <a:prstGeom prst="rect">
            <a:avLst/>
          </a:prstGeom>
          <a:noFill/>
        </p:spPr>
        <p:txBody>
          <a:bodyPr wrap="square">
            <a:spAutoFit/>
          </a:bodyPr>
          <a:lstStyle/>
          <a:p>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endParaRPr lang="en-CA"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25" y="265416"/>
            <a:ext cx="11455400" cy="914400"/>
          </a:xfrm>
        </p:spPr>
        <p:txBody>
          <a:bodyPr>
            <a:normAutofit/>
          </a:bodyPr>
          <a:lstStyle/>
          <a:p>
            <a:pPr algn="ctr"/>
            <a:r>
              <a:rPr lang="en-US" sz="3600" b="1" dirty="0">
                <a:effectLst>
                  <a:outerShdw blurRad="38100" dist="38100" dir="2700000" algn="tl">
                    <a:srgbClr val="000000">
                      <a:alpha val="43137"/>
                    </a:srgbClr>
                  </a:outerShdw>
                </a:effectLst>
              </a:rPr>
              <a:t>Patient Leaflets/ Handouts</a:t>
            </a:r>
            <a:endParaRPr lang="en-US" sz="3600" dirty="0">
              <a:effectLst>
                <a:outerShdw blurRad="38100" dist="38100" dir="2700000" algn="tl">
                  <a:srgbClr val="000000">
                    <a:alpha val="43137"/>
                  </a:srgbClr>
                </a:outerShdw>
              </a:effectLst>
            </a:endParaRPr>
          </a:p>
        </p:txBody>
      </p:sp>
      <p:pic>
        <p:nvPicPr>
          <p:cNvPr id="4" name="Content Placeholder 3" descr="Patient Leaflet.PNG"/>
          <p:cNvPicPr>
            <a:picLocks noGrp="1" noChangeAspect="1"/>
          </p:cNvPicPr>
          <p:nvPr>
            <p:ph sz="quarter" idx="13"/>
          </p:nvPr>
        </p:nvPicPr>
        <p:blipFill>
          <a:blip r:embed="rId3"/>
          <a:stretch>
            <a:fillRect/>
          </a:stretch>
        </p:blipFill>
        <p:spPr>
          <a:xfrm>
            <a:off x="859605" y="1468348"/>
            <a:ext cx="4154183" cy="4419600"/>
          </a:xfrm>
        </p:spPr>
      </p:pic>
      <p:pic>
        <p:nvPicPr>
          <p:cNvPr id="5" name="Picture 4" descr="Female IC Procedure Handout.PNG"/>
          <p:cNvPicPr>
            <a:picLocks noChangeAspect="1"/>
          </p:cNvPicPr>
          <p:nvPr/>
        </p:nvPicPr>
        <p:blipFill>
          <a:blip r:embed="rId4"/>
          <a:stretch>
            <a:fillRect/>
          </a:stretch>
        </p:blipFill>
        <p:spPr>
          <a:xfrm rot="21016125">
            <a:off x="5072095" y="1315570"/>
            <a:ext cx="3718468" cy="4219545"/>
          </a:xfrm>
          <a:prstGeom prst="rect">
            <a:avLst/>
          </a:prstGeom>
        </p:spPr>
      </p:pic>
      <p:pic>
        <p:nvPicPr>
          <p:cNvPr id="6" name="Picture 5" descr="Male IC Procedure Handout.PNG"/>
          <p:cNvPicPr>
            <a:picLocks noChangeAspect="1"/>
          </p:cNvPicPr>
          <p:nvPr/>
        </p:nvPicPr>
        <p:blipFill>
          <a:blip r:embed="rId5"/>
          <a:stretch>
            <a:fillRect/>
          </a:stretch>
        </p:blipFill>
        <p:spPr>
          <a:xfrm rot="1444256">
            <a:off x="7867024" y="1437328"/>
            <a:ext cx="3583200" cy="4401290"/>
          </a:xfrm>
          <a:prstGeom prst="rect">
            <a:avLst/>
          </a:prstGeom>
        </p:spPr>
      </p:pic>
      <p:sp>
        <p:nvSpPr>
          <p:cNvPr id="7" name="Rectangle 6"/>
          <p:cNvSpPr/>
          <p:nvPr/>
        </p:nvSpPr>
        <p:spPr>
          <a:xfrm>
            <a:off x="203200" y="6204855"/>
            <a:ext cx="11785600" cy="461665"/>
          </a:xfrm>
          <a:prstGeom prst="rect">
            <a:avLst/>
          </a:prstGeom>
        </p:spPr>
        <p:txBody>
          <a:bodyPr wrap="square">
            <a:spAutoFit/>
          </a:bodyPr>
          <a:lstStyle/>
          <a:p>
            <a:pPr>
              <a:buNone/>
            </a:pPr>
            <a:r>
              <a:rPr lang="en-US" sz="1200" dirty="0"/>
              <a:t> (Clean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01" y="443859"/>
            <a:ext cx="11044719" cy="1837004"/>
          </a:xfrm>
        </p:spPr>
        <p:txBody>
          <a:bodyPr>
            <a:normAutofit/>
          </a:bodyPr>
          <a:lstStyle/>
          <a:p>
            <a:pPr algn="ctr"/>
            <a:r>
              <a:rPr lang="en-US" sz="3600" b="1" dirty="0">
                <a:effectLst>
                  <a:outerShdw blurRad="38100" dist="38100" dir="2700000" algn="tl">
                    <a:srgbClr val="000000">
                      <a:alpha val="43137"/>
                    </a:srgbClr>
                  </a:outerShdw>
                </a:effectLst>
              </a:rPr>
              <a:t>Thank you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for your time and attention!!</a:t>
            </a:r>
          </a:p>
        </p:txBody>
      </p:sp>
      <p:sp>
        <p:nvSpPr>
          <p:cNvPr id="3" name="Content Placeholder 2"/>
          <p:cNvSpPr>
            <a:spLocks noGrp="1"/>
          </p:cNvSpPr>
          <p:nvPr>
            <p:ph sz="quarter" idx="13"/>
          </p:nvPr>
        </p:nvSpPr>
        <p:spPr>
          <a:xfrm>
            <a:off x="503433" y="1530849"/>
            <a:ext cx="11168010" cy="4551452"/>
          </a:xfrm>
        </p:spPr>
        <p:txBody>
          <a:bodyPr>
            <a:normAutofit/>
          </a:bodyPr>
          <a:lstStyle/>
          <a:p>
            <a:pPr>
              <a:buNone/>
            </a:pPr>
            <a:endParaRPr lang="en-US" sz="2400" dirty="0"/>
          </a:p>
          <a:p>
            <a:endParaRPr lang="en-US" dirty="0"/>
          </a:p>
        </p:txBody>
      </p:sp>
      <p:sp>
        <p:nvSpPr>
          <p:cNvPr id="4" name="TextBox 3"/>
          <p:cNvSpPr txBox="1"/>
          <p:nvPr/>
        </p:nvSpPr>
        <p:spPr>
          <a:xfrm>
            <a:off x="2958957" y="3565132"/>
            <a:ext cx="6123792" cy="1015663"/>
          </a:xfrm>
          <a:prstGeom prst="rect">
            <a:avLst/>
          </a:prstGeom>
          <a:noFill/>
        </p:spPr>
        <p:txBody>
          <a:bodyPr wrap="none" rtlCol="0">
            <a:spAutoFit/>
          </a:bodyPr>
          <a:lstStyle/>
          <a:p>
            <a:r>
              <a:rPr lang="en-US" sz="6000" b="1" dirty="0">
                <a:solidFill>
                  <a:schemeClr val="accent1">
                    <a:lumMod val="75000"/>
                  </a:schemeClr>
                </a:solidFill>
                <a:effectLst>
                  <a:outerShdw blurRad="38100" dist="38100" dir="2700000" algn="tl">
                    <a:srgbClr val="000000">
                      <a:alpha val="43137"/>
                    </a:srgbClr>
                  </a:outerShdw>
                </a:effectLst>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9"/>
            <a:ext cx="10364451" cy="1107540"/>
          </a:xfrm>
        </p:spPr>
        <p:txBody>
          <a:bodyPr>
            <a:normAutofit/>
          </a:bodyPr>
          <a:lstStyle/>
          <a:p>
            <a:pPr algn="ctr"/>
            <a:r>
              <a:rPr lang="en-US" sz="3600" b="1" dirty="0">
                <a:effectLst>
                  <a:outerShdw blurRad="38100" dist="38100" dir="2700000" algn="tl">
                    <a:srgbClr val="000000">
                      <a:alpha val="43137"/>
                    </a:srgbClr>
                  </a:outerShdw>
                </a:effectLst>
              </a:rPr>
              <a:t>ICS Glossary - Definitions</a:t>
            </a:r>
            <a:endParaRPr lang="en-CA" sz="3600" dirty="0">
              <a:effectLst>
                <a:outerShdw blurRad="38100" dist="38100" dir="2700000" algn="tl">
                  <a:srgbClr val="000000">
                    <a:alpha val="43137"/>
                  </a:srgbClr>
                </a:outerShdw>
              </a:effectLst>
            </a:endParaRPr>
          </a:p>
        </p:txBody>
      </p:sp>
      <p:graphicFrame>
        <p:nvGraphicFramePr>
          <p:cNvPr id="7" name="Content Placeholder 2">
            <a:extLst>
              <a:ext uri="{FF2B5EF4-FFF2-40B4-BE49-F238E27FC236}">
                <a16:creationId xmlns="" xmlns:a16="http://schemas.microsoft.com/office/drawing/2014/main" id="{5D94CD91-7AD6-4F7B-96C2-62624B972574}"/>
              </a:ext>
            </a:extLst>
          </p:cNvPr>
          <p:cNvGraphicFramePr>
            <a:graphicFrameLocks noGrp="1"/>
          </p:cNvGraphicFramePr>
          <p:nvPr>
            <p:ph sz="quarter" idx="13"/>
            <p:extLst>
              <p:ext uri="{D42A27DB-BD31-4B8C-83A1-F6EECF244321}">
                <p14:modId xmlns="" xmlns:p14="http://schemas.microsoft.com/office/powerpoint/2010/main" val="1497498864"/>
              </p:ext>
            </p:extLst>
          </p:nvPr>
        </p:nvGraphicFramePr>
        <p:xfrm>
          <a:off x="365760" y="1777429"/>
          <a:ext cx="11460480" cy="3826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 xmlns:a16="http://schemas.microsoft.com/office/drawing/2014/main" id="{DC659A4E-D4AE-4233-BE0A-FE0853D7C2E8}"/>
              </a:ext>
            </a:extLst>
          </p:cNvPr>
          <p:cNvSpPr txBox="1"/>
          <p:nvPr/>
        </p:nvSpPr>
        <p:spPr>
          <a:xfrm>
            <a:off x="492239" y="5975921"/>
            <a:ext cx="10785987" cy="369332"/>
          </a:xfrm>
          <a:prstGeom prst="rect">
            <a:avLst/>
          </a:prstGeom>
          <a:noFill/>
        </p:spPr>
        <p:txBody>
          <a:bodyPr wrap="square">
            <a:spAutoFit/>
          </a:bodyPr>
          <a:lstStyle/>
          <a:p>
            <a:pPr>
              <a:buNone/>
            </a:pPr>
            <a:r>
              <a:rPr lang="en-US" sz="900" dirty="0"/>
              <a:t>(</a:t>
            </a:r>
            <a:r>
              <a:rPr lang="en-US" sz="900" dirty="0" err="1"/>
              <a:t>Gazewski</a:t>
            </a:r>
            <a:r>
              <a:rPr lang="en-US" sz="900" dirty="0"/>
              <a:t> JB, </a:t>
            </a:r>
            <a:r>
              <a:rPr lang="en-US" sz="900" dirty="0" err="1"/>
              <a:t>Schurch</a:t>
            </a:r>
            <a:r>
              <a:rPr lang="en-US" sz="900" dirty="0"/>
              <a:t> B, Hamid R, </a:t>
            </a:r>
            <a:r>
              <a:rPr lang="en-US" sz="900" dirty="0" err="1"/>
              <a:t>Averbeck</a:t>
            </a:r>
            <a:r>
              <a:rPr lang="en-US" sz="900" dirty="0"/>
              <a:t> M, </a:t>
            </a:r>
            <a:r>
              <a:rPr lang="en-US" sz="900" dirty="0" err="1"/>
              <a:t>Sakakibara</a:t>
            </a:r>
            <a:r>
              <a:rPr lang="en-US" sz="900" dirty="0"/>
              <a:t> R, </a:t>
            </a:r>
            <a:r>
              <a:rPr lang="en-US" sz="900" dirty="0" err="1"/>
              <a:t>Finalli</a:t>
            </a:r>
            <a:r>
              <a:rPr lang="en-US" sz="900" dirty="0"/>
              <a:t> </a:t>
            </a:r>
            <a:r>
              <a:rPr lang="en-US" sz="900" dirty="0" err="1"/>
              <a:t>Agro</a:t>
            </a:r>
            <a:r>
              <a:rPr lang="en-US" sz="900" dirty="0"/>
              <a:t> E, Dickinson T, Payne C, Drake MJ, </a:t>
            </a:r>
            <a:r>
              <a:rPr lang="en-US" sz="900" dirty="0" err="1"/>
              <a:t>Haylen</a:t>
            </a:r>
            <a:r>
              <a:rPr lang="en-US" sz="900" dirty="0"/>
              <a:t> BT. An International Continence Society (ICS) Report on the Terminology for Adult Neurogenic Lower Urinary Tract Dysfunction (ANLUTD) </a:t>
            </a:r>
            <a:r>
              <a:rPr lang="en-US" sz="900" dirty="0" err="1"/>
              <a:t>Neurourol</a:t>
            </a:r>
            <a:r>
              <a:rPr lang="en-US" sz="900" dirty="0"/>
              <a:t> </a:t>
            </a:r>
            <a:r>
              <a:rPr lang="en-US" sz="900" dirty="0" err="1"/>
              <a:t>Urodyn</a:t>
            </a:r>
            <a:r>
              <a:rPr lang="en-US" sz="900" dirty="0"/>
              <a:t> 2017 Nov 17 DOI: 10.1002/nau.23397)</a:t>
            </a:r>
          </a:p>
        </p:txBody>
      </p:sp>
    </p:spTree>
    <p:extLst>
      <p:ext uri="{BB962C8B-B14F-4D97-AF65-F5344CB8AC3E}">
        <p14:creationId xmlns="" xmlns:p14="http://schemas.microsoft.com/office/powerpoint/2010/main" val="198122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3"/>
          </p:nvPr>
        </p:nvPicPr>
        <p:blipFill>
          <a:blip r:embed="rId3"/>
          <a:srcRect/>
          <a:stretch>
            <a:fillRect/>
          </a:stretch>
        </p:blipFill>
        <p:spPr bwMode="auto">
          <a:xfrm>
            <a:off x="1897625" y="239118"/>
            <a:ext cx="4966748" cy="6379764"/>
          </a:xfrm>
          <a:prstGeom prst="rect">
            <a:avLst/>
          </a:prstGeom>
          <a:noFill/>
          <a:ln w="9525">
            <a:solidFill>
              <a:schemeClr val="tx1"/>
            </a:solidFill>
            <a:miter lim="800000"/>
            <a:headEnd/>
            <a:tailEnd/>
          </a:ln>
          <a:effectLst/>
        </p:spPr>
      </p:pic>
      <p:sp>
        <p:nvSpPr>
          <p:cNvPr id="3" name="TextBox 2"/>
          <p:cNvSpPr txBox="1"/>
          <p:nvPr/>
        </p:nvSpPr>
        <p:spPr>
          <a:xfrm>
            <a:off x="7187382" y="2866491"/>
            <a:ext cx="4591663" cy="1200329"/>
          </a:xfrm>
          <a:prstGeom prst="rect">
            <a:avLst/>
          </a:prstGeom>
          <a:noFill/>
        </p:spPr>
        <p:txBody>
          <a:bodyPr wrap="square" rtlCol="0">
            <a:spAutoFit/>
          </a:bodyPr>
          <a:lstStyle/>
          <a:p>
            <a:r>
              <a:rPr lang="en-US" dirty="0"/>
              <a:t>A PDF of these Recommendations is available at: </a:t>
            </a:r>
            <a:r>
              <a:rPr lang="en-US" dirty="0">
                <a:solidFill>
                  <a:srgbClr val="0070C0"/>
                </a:solidFill>
              </a:rPr>
              <a:t>https://unc.org/education/ </a:t>
            </a:r>
          </a:p>
          <a:p>
            <a:r>
              <a:rPr lang="en-US" dirty="0"/>
              <a:t>Or on any of the three other nursing group’s websites.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55770"/>
            <a:ext cx="10364451" cy="1446588"/>
          </a:xfrm>
        </p:spPr>
        <p:txBody>
          <a:bodyPr>
            <a:normAutofit/>
          </a:bodyPr>
          <a:lstStyle/>
          <a:p>
            <a:pPr algn="ctr"/>
            <a:r>
              <a:rPr lang="en-US" sz="3600" b="1" dirty="0">
                <a:effectLst>
                  <a:outerShdw blurRad="38100" dist="38100" dir="2700000" algn="tl">
                    <a:srgbClr val="000000">
                      <a:alpha val="43137"/>
                    </a:srgbClr>
                  </a:outerShdw>
                </a:effectLst>
              </a:rPr>
              <a:t>Indications For Intermittent Catheterization</a:t>
            </a:r>
          </a:p>
        </p:txBody>
      </p:sp>
      <p:sp>
        <p:nvSpPr>
          <p:cNvPr id="4" name="Content Placeholder 5"/>
          <p:cNvSpPr>
            <a:spLocks noGrp="1"/>
          </p:cNvSpPr>
          <p:nvPr>
            <p:ph sz="quarter" idx="13"/>
          </p:nvPr>
        </p:nvSpPr>
        <p:spPr>
          <a:xfrm>
            <a:off x="441789" y="2126751"/>
            <a:ext cx="11327077" cy="3996648"/>
          </a:xfrm>
        </p:spPr>
        <p:txBody>
          <a:bodyPr>
            <a:normAutofit/>
          </a:bodyPr>
          <a:lstStyle/>
          <a:p>
            <a:pPr marL="268288" indent="-268288"/>
            <a:r>
              <a:rPr lang="en-US" sz="2400" b="1" dirty="0"/>
              <a:t>Bladder drainage</a:t>
            </a:r>
          </a:p>
          <a:p>
            <a:pPr marL="265113" indent="-1588">
              <a:buNone/>
            </a:pPr>
            <a:r>
              <a:rPr lang="en-US" sz="1800" dirty="0"/>
              <a:t>Intermittent catheterization (IC) should only be performed in the presence of a residual volume of urine and symptoms or complications resulting from the residual volume.</a:t>
            </a:r>
          </a:p>
          <a:p>
            <a:pPr marL="268288" indent="-268288"/>
            <a:endParaRPr lang="en-US" sz="2400" b="1" dirty="0"/>
          </a:p>
          <a:p>
            <a:pPr marL="268288" indent="-268288"/>
            <a:r>
              <a:rPr lang="en-US" sz="2400" b="1" dirty="0"/>
              <a:t>Dilatation of urethral strictures</a:t>
            </a:r>
          </a:p>
          <a:p>
            <a:pPr marL="265113" indent="1588">
              <a:buNone/>
            </a:pPr>
            <a:r>
              <a:rPr lang="en-US" sz="1800" dirty="0"/>
              <a:t>With the procedure of passing a urinary catheter or dilator carried out on a regularly scheduled basis, the patency of the bladder neck, urethra, or external urethral meatus may be maintained. This should only be done on medical advice.</a:t>
            </a:r>
          </a:p>
          <a:p>
            <a:pPr>
              <a:buNone/>
            </a:pPr>
            <a:endParaRPr lang="en-US" sz="1600" dirty="0"/>
          </a:p>
          <a:p>
            <a:pPr marL="95250" indent="-95250">
              <a:buNone/>
            </a:pPr>
            <a:endParaRPr lang="en-US" sz="1400" dirty="0"/>
          </a:p>
          <a:p>
            <a:pPr>
              <a:buNone/>
            </a:pPr>
            <a:endParaRPr lang="en-US" sz="1400" dirty="0"/>
          </a:p>
        </p:txBody>
      </p:sp>
      <p:sp>
        <p:nvSpPr>
          <p:cNvPr id="5" name="TextBox 4">
            <a:extLst>
              <a:ext uri="{FF2B5EF4-FFF2-40B4-BE49-F238E27FC236}">
                <a16:creationId xmlns="" xmlns:a16="http://schemas.microsoft.com/office/drawing/2014/main" id="{B98725DA-0D56-47E0-B379-299739512573}"/>
              </a:ext>
            </a:extLst>
          </p:cNvPr>
          <p:cNvSpPr txBox="1"/>
          <p:nvPr/>
        </p:nvSpPr>
        <p:spPr>
          <a:xfrm>
            <a:off x="540572" y="6185043"/>
            <a:ext cx="11069226" cy="369332"/>
          </a:xfrm>
          <a:prstGeom prst="rect">
            <a:avLst/>
          </a:prstGeom>
          <a:noFill/>
        </p:spPr>
        <p:txBody>
          <a:bodyPr wrap="square">
            <a:spAutoFit/>
          </a:bodyPr>
          <a:lstStyle/>
          <a:p>
            <a:pPr>
              <a:buNone/>
            </a:pPr>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47041"/>
            <a:ext cx="10364451" cy="1076960"/>
          </a:xfrm>
        </p:spPr>
        <p:txBody>
          <a:bodyPr>
            <a:normAutofit fontScale="90000"/>
          </a:bodyPr>
          <a:lstStyle/>
          <a:p>
            <a:pPr algn="ctr"/>
            <a:r>
              <a:rPr lang="en-US" sz="3600" dirty="0">
                <a:effectLst>
                  <a:outerShdw blurRad="38100" dist="38100" dir="2700000" algn="tl">
                    <a:srgbClr val="000000">
                      <a:alpha val="43137"/>
                    </a:srgbClr>
                  </a:outerShdw>
                </a:effectLst>
              </a:rPr>
              <a:t>complications resulting</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from residual volume</a:t>
            </a:r>
            <a:r>
              <a:rPr lang="en-US" sz="1600" dirty="0">
                <a:effectLst>
                  <a:outerShdw blurRad="38100" dist="38100" dir="2700000" algn="tl">
                    <a:srgbClr val="000000">
                      <a:alpha val="43137"/>
                    </a:srgbClr>
                  </a:outerShdw>
                </a:effectLst>
              </a:rPr>
              <a:t>. </a:t>
            </a:r>
            <a:endParaRPr lang="en-US" dirty="0"/>
          </a:p>
        </p:txBody>
      </p:sp>
      <p:graphicFrame>
        <p:nvGraphicFramePr>
          <p:cNvPr id="4" name="Content Placeholder 3">
            <a:extLst>
              <a:ext uri="{FF2B5EF4-FFF2-40B4-BE49-F238E27FC236}">
                <a16:creationId xmlns="" xmlns:a16="http://schemas.microsoft.com/office/drawing/2014/main" id="{3085E395-1B2D-43AE-B3CC-0FF4D06E653C}"/>
              </a:ext>
            </a:extLst>
          </p:cNvPr>
          <p:cNvGraphicFramePr>
            <a:graphicFrameLocks noGrp="1"/>
          </p:cNvGraphicFramePr>
          <p:nvPr>
            <p:ph sz="quarter" idx="13"/>
            <p:extLst>
              <p:ext uri="{D42A27DB-BD31-4B8C-83A1-F6EECF244321}">
                <p14:modId xmlns="" xmlns:p14="http://schemas.microsoft.com/office/powerpoint/2010/main" val="2861540059"/>
              </p:ext>
            </p:extLst>
          </p:nvPr>
        </p:nvGraphicFramePr>
        <p:xfrm>
          <a:off x="544531" y="1808252"/>
          <a:ext cx="10936269" cy="4216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 xmlns:a16="http://schemas.microsoft.com/office/drawing/2014/main" id="{E9575846-BBF2-4CCB-872E-51F71EB7E74C}"/>
              </a:ext>
            </a:extLst>
          </p:cNvPr>
          <p:cNvSpPr txBox="1"/>
          <p:nvPr/>
        </p:nvSpPr>
        <p:spPr>
          <a:xfrm>
            <a:off x="637390" y="6239481"/>
            <a:ext cx="11109961" cy="369332"/>
          </a:xfrm>
          <a:prstGeom prst="rect">
            <a:avLst/>
          </a:prstGeom>
          <a:noFill/>
        </p:spPr>
        <p:txBody>
          <a:bodyPr wrap="square">
            <a:spAutoFit/>
          </a:bodyPr>
          <a:lstStyle/>
          <a:p>
            <a:pPr>
              <a:buNone/>
            </a:pPr>
            <a:r>
              <a:rPr lang="en-US" sz="900" dirty="0"/>
              <a:t>(</a:t>
            </a:r>
            <a:r>
              <a:rPr lang="en-US" sz="900" i="1" dirty="0"/>
              <a:t>Table 4 - Complications of a large post-void residual volume (PVR) of urine. </a:t>
            </a:r>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953" y="484955"/>
            <a:ext cx="10364451" cy="1059365"/>
          </a:xfrm>
        </p:spPr>
        <p:txBody>
          <a:bodyPr>
            <a:normAutofit fontScale="90000"/>
          </a:bodyPr>
          <a:lstStyle/>
          <a:p>
            <a:pPr algn="ctr"/>
            <a:r>
              <a:rPr lang="en-US" b="1" dirty="0"/>
              <a:t/>
            </a:r>
            <a:br>
              <a:rPr lang="en-US" b="1" dirty="0"/>
            </a:br>
            <a:r>
              <a:rPr lang="en-US" sz="3600" b="1" dirty="0">
                <a:effectLst>
                  <a:outerShdw blurRad="38100" dist="38100" dir="2700000" algn="tl">
                    <a:srgbClr val="000000">
                      <a:alpha val="43137"/>
                    </a:srgbClr>
                  </a:outerShdw>
                </a:effectLst>
              </a:rPr>
              <a:t>Contraindications To IC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for Bladder Drainage</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02752" y="2284199"/>
            <a:ext cx="11075540" cy="3904180"/>
          </a:xfrm>
        </p:spPr>
        <p:txBody>
          <a:bodyPr>
            <a:normAutofit/>
          </a:bodyPr>
          <a:lstStyle/>
          <a:p>
            <a:pPr>
              <a:buNone/>
            </a:pPr>
            <a:r>
              <a:rPr lang="en-US" b="1" dirty="0"/>
              <a:t>   </a:t>
            </a:r>
            <a:r>
              <a:rPr lang="en-US" sz="2400" b="1" dirty="0"/>
              <a:t>Absolute contraindications</a:t>
            </a:r>
            <a:r>
              <a:rPr lang="en-US" sz="2400" dirty="0"/>
              <a:t>:  </a:t>
            </a:r>
          </a:p>
          <a:p>
            <a:pPr marL="182563" indent="-182563"/>
            <a:r>
              <a:rPr lang="en-US" sz="1800" dirty="0"/>
              <a:t>Urethral rupture/ tear  </a:t>
            </a:r>
          </a:p>
          <a:p>
            <a:pPr marL="182563" indent="-182563"/>
            <a:r>
              <a:rPr lang="en-US" sz="1800" dirty="0"/>
              <a:t>High intravesical pressure (requires continuous drainage to avoid renal damage)</a:t>
            </a:r>
          </a:p>
          <a:p>
            <a:endParaRPr lang="en-US" dirty="0"/>
          </a:p>
          <a:p>
            <a:pPr>
              <a:buNone/>
            </a:pPr>
            <a:r>
              <a:rPr lang="en-US" sz="2400" b="1" dirty="0"/>
              <a:t>  Relative contraindications:</a:t>
            </a:r>
          </a:p>
          <a:p>
            <a:pPr marL="182563" indent="-182563"/>
            <a:r>
              <a:rPr lang="en-US" sz="1800" dirty="0"/>
              <a:t>Poor manual dexterity </a:t>
            </a:r>
          </a:p>
          <a:p>
            <a:pPr marL="182563" indent="-182563"/>
            <a:r>
              <a:rPr lang="en-US" sz="1800" dirty="0"/>
              <a:t>Inability to access the perineum (e.g., obesity)</a:t>
            </a:r>
          </a:p>
          <a:p>
            <a:pPr marL="182563" indent="-182563"/>
            <a:r>
              <a:rPr lang="en-US" sz="1800" dirty="0"/>
              <a:t>Impairing psychological or cognitive disorder in the absence of an appropriately trained caregiver.</a:t>
            </a:r>
          </a:p>
          <a:p>
            <a:endParaRPr lang="en-US" dirty="0"/>
          </a:p>
          <a:p>
            <a:pPr>
              <a:buNone/>
            </a:pPr>
            <a:endParaRPr lang="en-US" dirty="0"/>
          </a:p>
        </p:txBody>
      </p:sp>
      <p:sp>
        <p:nvSpPr>
          <p:cNvPr id="5" name="TextBox 4">
            <a:extLst>
              <a:ext uri="{FF2B5EF4-FFF2-40B4-BE49-F238E27FC236}">
                <a16:creationId xmlns="" xmlns:a16="http://schemas.microsoft.com/office/drawing/2014/main" id="{69B047CE-C107-4FDE-90BF-8115FDD3A507}"/>
              </a:ext>
            </a:extLst>
          </p:cNvPr>
          <p:cNvSpPr txBox="1"/>
          <p:nvPr/>
        </p:nvSpPr>
        <p:spPr>
          <a:xfrm>
            <a:off x="513708" y="6003713"/>
            <a:ext cx="10844980" cy="369332"/>
          </a:xfrm>
          <a:prstGeom prst="rect">
            <a:avLst/>
          </a:prstGeom>
          <a:noFill/>
        </p:spPr>
        <p:txBody>
          <a:bodyPr wrap="square">
            <a:spAutoFit/>
          </a:bodyPr>
          <a:lstStyle/>
          <a:p>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endParaRPr lang="en-CA"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598" y="382213"/>
            <a:ext cx="10364451" cy="1189733"/>
          </a:xfrm>
        </p:spPr>
        <p:txBody>
          <a:bodyPr>
            <a:normAutofit/>
          </a:bodyPr>
          <a:lstStyle/>
          <a:p>
            <a:pPr algn="ctr"/>
            <a:r>
              <a:rPr lang="en-US" sz="3600" b="1" dirty="0">
                <a:effectLst>
                  <a:outerShdw blurRad="38100" dist="38100" dir="2700000" algn="tl">
                    <a:srgbClr val="000000">
                      <a:alpha val="43137"/>
                    </a:srgbClr>
                  </a:outerShdw>
                </a:effectLst>
              </a:rPr>
              <a:t>Possible COMPLICATIONS from </a:t>
            </a:r>
            <a:r>
              <a:rPr lang="en-US" sz="3600" b="1" dirty="0" err="1">
                <a:effectLst>
                  <a:outerShdw blurRad="38100" dist="38100" dir="2700000" algn="tl">
                    <a:srgbClr val="000000">
                      <a:alpha val="43137"/>
                    </a:srgbClr>
                  </a:outerShdw>
                </a:effectLst>
              </a:rPr>
              <a:t>cic</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441810" y="1775219"/>
            <a:ext cx="11044719" cy="4469259"/>
          </a:xfrm>
        </p:spPr>
        <p:txBody>
          <a:bodyPr>
            <a:normAutofit/>
          </a:bodyPr>
          <a:lstStyle/>
          <a:p>
            <a:pPr marL="268288" indent="-268288"/>
            <a:r>
              <a:rPr lang="en-US" sz="2400" b="1" dirty="0"/>
              <a:t>Urinary tract infection - </a:t>
            </a:r>
            <a:r>
              <a:rPr lang="en-US" sz="2000" dirty="0"/>
              <a:t>(UTI) is the most common complication of IC.</a:t>
            </a:r>
          </a:p>
          <a:p>
            <a:pPr marL="263525" indent="-263525"/>
            <a:r>
              <a:rPr lang="en-US" sz="2400" b="1" dirty="0"/>
              <a:t>Trauma</a:t>
            </a:r>
          </a:p>
          <a:p>
            <a:pPr marL="268288" indent="-182563">
              <a:buNone/>
            </a:pPr>
            <a:r>
              <a:rPr lang="en-US" sz="2000" dirty="0"/>
              <a:t>   - Long-term urethral bleeding</a:t>
            </a:r>
          </a:p>
          <a:p>
            <a:pPr marL="268288" indent="-182563">
              <a:buNone/>
            </a:pPr>
            <a:r>
              <a:rPr lang="en-US" sz="2000" dirty="0"/>
              <a:t>   - False passage</a:t>
            </a:r>
          </a:p>
          <a:p>
            <a:pPr marL="268288" indent="-182563">
              <a:buNone/>
            </a:pPr>
            <a:r>
              <a:rPr lang="en-US" sz="2000" dirty="0"/>
              <a:t>   - Urethral stricture</a:t>
            </a:r>
          </a:p>
          <a:p>
            <a:pPr marL="0" indent="0">
              <a:buNone/>
            </a:pPr>
            <a:r>
              <a:rPr lang="en-US" sz="2800" dirty="0"/>
              <a:t> </a:t>
            </a:r>
          </a:p>
          <a:p>
            <a:pPr marL="263525" indent="-263525"/>
            <a:r>
              <a:rPr lang="en-US" sz="2400" b="1" dirty="0"/>
              <a:t>Miscellaneous</a:t>
            </a:r>
          </a:p>
          <a:p>
            <a:pPr marL="355600" lvl="1" indent="0">
              <a:buNone/>
            </a:pPr>
            <a:r>
              <a:rPr lang="en-US" sz="1915" dirty="0">
                <a:solidFill>
                  <a:schemeClr val="tx1"/>
                </a:solidFill>
              </a:rPr>
              <a:t>- Bladder calculus</a:t>
            </a:r>
          </a:p>
          <a:p>
            <a:pPr marL="355600" lvl="1" indent="0">
              <a:buNone/>
            </a:pPr>
            <a:r>
              <a:rPr lang="en-US" sz="2000" dirty="0">
                <a:solidFill>
                  <a:schemeClr val="tx1"/>
                </a:solidFill>
              </a:rPr>
              <a:t>- Pain and discomfort</a:t>
            </a:r>
          </a:p>
          <a:p>
            <a:pPr>
              <a:buNone/>
            </a:pPr>
            <a:endParaRPr lang="en-US" dirty="0"/>
          </a:p>
          <a:p>
            <a:pPr>
              <a:buNone/>
            </a:pPr>
            <a:endParaRPr lang="en-US" sz="1400" dirty="0"/>
          </a:p>
        </p:txBody>
      </p:sp>
      <p:pic>
        <p:nvPicPr>
          <p:cNvPr id="4" name="Picture 3">
            <a:extLst>
              <a:ext uri="{FF2B5EF4-FFF2-40B4-BE49-F238E27FC236}">
                <a16:creationId xmlns="" xmlns:a16="http://schemas.microsoft.com/office/drawing/2014/main" id="{AEA35F71-9064-4E37-B478-913DECDC92AB}"/>
              </a:ext>
            </a:extLst>
          </p:cNvPr>
          <p:cNvPicPr>
            <a:picLocks noChangeAspect="1"/>
          </p:cNvPicPr>
          <p:nvPr/>
        </p:nvPicPr>
        <p:blipFill>
          <a:blip r:embed="rId3" cstate="print"/>
          <a:stretch>
            <a:fillRect/>
          </a:stretch>
        </p:blipFill>
        <p:spPr>
          <a:xfrm>
            <a:off x="8614261" y="2829910"/>
            <a:ext cx="2872268" cy="2048885"/>
          </a:xfrm>
          <a:prstGeom prst="rect">
            <a:avLst/>
          </a:prstGeom>
        </p:spPr>
      </p:pic>
      <p:pic>
        <p:nvPicPr>
          <p:cNvPr id="5" name="Picture 4">
            <a:extLst>
              <a:ext uri="{FF2B5EF4-FFF2-40B4-BE49-F238E27FC236}">
                <a16:creationId xmlns="" xmlns:a16="http://schemas.microsoft.com/office/drawing/2014/main" id="{9722CF20-DB19-468E-BAB8-1612B7A0C3E4}"/>
              </a:ext>
            </a:extLst>
          </p:cNvPr>
          <p:cNvPicPr>
            <a:picLocks noChangeAspect="1"/>
          </p:cNvPicPr>
          <p:nvPr/>
        </p:nvPicPr>
        <p:blipFill>
          <a:blip r:embed="rId4"/>
          <a:stretch>
            <a:fillRect/>
          </a:stretch>
        </p:blipFill>
        <p:spPr>
          <a:xfrm>
            <a:off x="4238215" y="2496839"/>
            <a:ext cx="4304149" cy="2389839"/>
          </a:xfrm>
          <a:prstGeom prst="rect">
            <a:avLst/>
          </a:prstGeom>
        </p:spPr>
      </p:pic>
      <p:sp>
        <p:nvSpPr>
          <p:cNvPr id="7" name="TextBox 6">
            <a:extLst>
              <a:ext uri="{FF2B5EF4-FFF2-40B4-BE49-F238E27FC236}">
                <a16:creationId xmlns="" xmlns:a16="http://schemas.microsoft.com/office/drawing/2014/main" id="{0A780869-C465-49B4-8C89-ACA6EBEBED41}"/>
              </a:ext>
            </a:extLst>
          </p:cNvPr>
          <p:cNvSpPr txBox="1"/>
          <p:nvPr/>
        </p:nvSpPr>
        <p:spPr>
          <a:xfrm>
            <a:off x="441809" y="5936761"/>
            <a:ext cx="11044719" cy="369332"/>
          </a:xfrm>
          <a:prstGeom prst="rect">
            <a:avLst/>
          </a:prstGeom>
          <a:noFill/>
        </p:spPr>
        <p:txBody>
          <a:bodyPr wrap="square">
            <a:spAutoFit/>
          </a:bodyPr>
          <a:lstStyle/>
          <a:p>
            <a:pPr>
              <a:buNone/>
            </a:pPr>
            <a:r>
              <a:rPr lang="en-US" sz="900" dirty="0"/>
              <a:t>(Clean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9"/>
            <a:ext cx="10364451" cy="799316"/>
          </a:xfrm>
        </p:spPr>
        <p:txBody>
          <a:bodyPr>
            <a:normAutofit/>
          </a:bodyPr>
          <a:lstStyle/>
          <a:p>
            <a:pPr algn="ctr"/>
            <a:r>
              <a:rPr lang="en-US" sz="3600" dirty="0">
                <a:effectLst>
                  <a:outerShdw blurRad="38100" dist="38100" dir="2700000" algn="tl">
                    <a:srgbClr val="000000">
                      <a:alpha val="43137"/>
                    </a:srgbClr>
                  </a:outerShdw>
                </a:effectLst>
              </a:rPr>
              <a:t>Risk Factors for UTI</a:t>
            </a:r>
          </a:p>
        </p:txBody>
      </p:sp>
      <p:graphicFrame>
        <p:nvGraphicFramePr>
          <p:cNvPr id="3" name="Content Placeholder 2">
            <a:extLst>
              <a:ext uri="{FF2B5EF4-FFF2-40B4-BE49-F238E27FC236}">
                <a16:creationId xmlns="" xmlns:a16="http://schemas.microsoft.com/office/drawing/2014/main" id="{2FE223E6-D9FC-48F4-B2CD-0EF3A428DAB9}"/>
              </a:ext>
            </a:extLst>
          </p:cNvPr>
          <p:cNvGraphicFramePr>
            <a:graphicFrameLocks noGrp="1"/>
          </p:cNvGraphicFramePr>
          <p:nvPr>
            <p:ph sz="quarter" idx="13"/>
            <p:extLst>
              <p:ext uri="{D42A27DB-BD31-4B8C-83A1-F6EECF244321}">
                <p14:modId xmlns="" xmlns:p14="http://schemas.microsoft.com/office/powerpoint/2010/main" val="381610831"/>
              </p:ext>
            </p:extLst>
          </p:nvPr>
        </p:nvGraphicFramePr>
        <p:xfrm>
          <a:off x="792480" y="1981200"/>
          <a:ext cx="10817318" cy="4152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 xmlns:a16="http://schemas.microsoft.com/office/drawing/2014/main" id="{43B50794-45C0-438F-B8E3-0CB7224EFC74}"/>
              </a:ext>
            </a:extLst>
          </p:cNvPr>
          <p:cNvSpPr txBox="1"/>
          <p:nvPr/>
        </p:nvSpPr>
        <p:spPr>
          <a:xfrm>
            <a:off x="582202" y="6133671"/>
            <a:ext cx="11188558" cy="369332"/>
          </a:xfrm>
          <a:prstGeom prst="rect">
            <a:avLst/>
          </a:prstGeom>
          <a:noFill/>
        </p:spPr>
        <p:txBody>
          <a:bodyPr wrap="square">
            <a:spAutoFit/>
          </a:bodyPr>
          <a:lstStyle/>
          <a:p>
            <a:pPr>
              <a:buNone/>
            </a:pPr>
            <a:r>
              <a:rPr lang="en-US" sz="900" dirty="0"/>
              <a:t>(Table 6- Factors increasing the risk of infection in IC. Reproduced from the EAUN Guidelines 2013, with permission. Clean Intermittent Urethral Catheterization in Adults – Canadian Best Practice Recommendations for Nurses. Developed by Nurses Specialized in Wound, Ostomy and Continence Canada, Canadian Nurse Continence Advisors, Urology Nurses of Canada, and Infection Prevention and Control.1st Ed. 2020.)</a:t>
            </a:r>
          </a:p>
        </p:txBody>
      </p:sp>
    </p:spTree>
  </p:cSld>
  <p:clrMapOvr>
    <a:masterClrMapping/>
  </p:clrMapOvr>
</p:sld>
</file>

<file path=ppt/theme/theme1.xml><?xml version="1.0" encoding="utf-8"?>
<a:theme xmlns:a="http://schemas.openxmlformats.org/drawingml/2006/main" name="Dropl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2504</TotalTime>
  <Words>4242</Words>
  <Application>Microsoft Office PowerPoint</Application>
  <PresentationFormat>Custom</PresentationFormat>
  <Paragraphs>310</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Droplet</vt:lpstr>
      <vt:lpstr>Clean  Intermittent Catheterization</vt:lpstr>
      <vt:lpstr>Slide 2</vt:lpstr>
      <vt:lpstr>ICS Glossary - Definitions</vt:lpstr>
      <vt:lpstr>Slide 4</vt:lpstr>
      <vt:lpstr>Indications For Intermittent Catheterization</vt:lpstr>
      <vt:lpstr>complications resulting  from residual volume. </vt:lpstr>
      <vt:lpstr> Contraindications To IC  for Bladder Drainage</vt:lpstr>
      <vt:lpstr>Possible COMPLICATIONS from cic</vt:lpstr>
      <vt:lpstr>Risk Factors for UTI</vt:lpstr>
      <vt:lpstr>Strategies To Reduce UTI In CIC </vt:lpstr>
      <vt:lpstr>CIC Teaching Requirements</vt:lpstr>
      <vt:lpstr>CIC Teaching Requirements Continued</vt:lpstr>
      <vt:lpstr>Teaching Points</vt:lpstr>
      <vt:lpstr>Basic Anatomy of the Urethra</vt:lpstr>
      <vt:lpstr>Steps for Teaching CIC Procedure</vt:lpstr>
      <vt:lpstr>6. Steps for Teaching CIC</vt:lpstr>
      <vt:lpstr>Steps for Teaching CIC (Continued)</vt:lpstr>
      <vt:lpstr> FREQUENCY of CIC</vt:lpstr>
      <vt:lpstr> Types of Intermittent catheters </vt:lpstr>
      <vt:lpstr>Catheter size  </vt:lpstr>
      <vt:lpstr>Type and size of CATHETER  </vt:lpstr>
      <vt:lpstr>Preparing for catheter insertion</vt:lpstr>
      <vt:lpstr>Lubricants and Sterile Lubricating   Jelly With Local Anesthetics</vt:lpstr>
      <vt:lpstr>Sterile Lubricating Jelly  With Local Anesthetic </vt:lpstr>
      <vt:lpstr>Hand hygiene  </vt:lpstr>
      <vt:lpstr>Bladder Diary</vt:lpstr>
      <vt:lpstr>Helpful Tips </vt:lpstr>
      <vt:lpstr>Patient Leaflets/ Handouts</vt:lpstr>
      <vt:lpstr>Thank you  for your time and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Cathejell®  Single Hand Accordion Syringe</dc:title>
  <dc:creator>Brian Wigle</dc:creator>
  <cp:lastModifiedBy>Gina</cp:lastModifiedBy>
  <cp:revision>169</cp:revision>
  <dcterms:created xsi:type="dcterms:W3CDTF">2021-02-18T21:04:29Z</dcterms:created>
  <dcterms:modified xsi:type="dcterms:W3CDTF">2021-12-18T15:53:46Z</dcterms:modified>
</cp:coreProperties>
</file>